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9" r:id="rId4"/>
  </p:sldMasterIdLst>
  <p:notesMasterIdLst>
    <p:notesMasterId r:id="rId18"/>
  </p:notesMasterIdLst>
  <p:handoutMasterIdLst>
    <p:handoutMasterId r:id="rId19"/>
  </p:handoutMasterIdLst>
  <p:sldIdLst>
    <p:sldId id="493" r:id="rId5"/>
    <p:sldId id="538" r:id="rId6"/>
    <p:sldId id="521" r:id="rId7"/>
    <p:sldId id="550" r:id="rId8"/>
    <p:sldId id="547" r:id="rId9"/>
    <p:sldId id="548" r:id="rId10"/>
    <p:sldId id="544" r:id="rId11"/>
    <p:sldId id="540" r:id="rId12"/>
    <p:sldId id="545" r:id="rId13"/>
    <p:sldId id="543" r:id="rId14"/>
    <p:sldId id="523" r:id="rId15"/>
    <p:sldId id="546" r:id="rId16"/>
    <p:sldId id="537" r:id="rId17"/>
  </p:sldIdLst>
  <p:sldSz cx="12192000" cy="6858000"/>
  <p:notesSz cx="7023100" cy="93091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05" userDrawn="1">
          <p15:clr>
            <a:srgbClr val="A4A3A4"/>
          </p15:clr>
        </p15:guide>
        <p15:guide id="2" orient="horz" pos="4002" userDrawn="1">
          <p15:clr>
            <a:srgbClr val="A4A3A4"/>
          </p15:clr>
        </p15:guide>
        <p15:guide id="3" pos="3840" userDrawn="1">
          <p15:clr>
            <a:srgbClr val="A4A3A4"/>
          </p15:clr>
        </p15:guide>
      </p15:sldGuideLst>
    </p:ext>
    <p:ext uri="{2D200454-40CA-4A62-9FC3-DE9A4176ACB9}">
      <p15:notesGuideLst xmlns:p15="http://schemas.microsoft.com/office/powerpoint/2012/main">
        <p15:guide id="1" orient="horz" pos="2932">
          <p15:clr>
            <a:srgbClr val="A4A3A4"/>
          </p15:clr>
        </p15:guide>
        <p15:guide id="2" pos="2212">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Herrmann, Cynthia A." initials="" lastIdx="3" clrIdx="0"/>
</p:cmAuthorLst>
</file>

<file path=ppt/presProps.xml><?xml version="1.0" encoding="utf-8"?>
<p:presentationPr xmlns:a="http://schemas.openxmlformats.org/drawingml/2006/main" xmlns:r="http://schemas.openxmlformats.org/officeDocument/2006/relationships" xmlns:p="http://schemas.openxmlformats.org/presentationml/2006/main">
  <p:prnPr/>
  <p:clrMru>
    <a:srgbClr val="0F4F97"/>
    <a:srgbClr val="F6CE86"/>
    <a:srgbClr val="AEF8E5"/>
    <a:srgbClr val="0A8464"/>
    <a:srgbClr val="0DB78A"/>
    <a:srgbClr val="D68F10"/>
    <a:srgbClr val="F1B13D"/>
    <a:srgbClr val="10D6A2"/>
    <a:srgbClr val="2DEFBC"/>
    <a:srgbClr val="11D9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1DF640-09ED-4CE5-B358-B6839746013F}" v="1932" dt="2020-08-13T15:58:50.20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9" autoAdjust="0"/>
    <p:restoredTop sz="95732" autoAdjust="0"/>
  </p:normalViewPr>
  <p:slideViewPr>
    <p:cSldViewPr snapToGrid="0">
      <p:cViewPr varScale="1">
        <p:scale>
          <a:sx n="86" d="100"/>
          <a:sy n="86" d="100"/>
        </p:scale>
        <p:origin x="288" y="78"/>
      </p:cViewPr>
      <p:guideLst>
        <p:guide orient="horz" pos="905"/>
        <p:guide orient="horz" pos="4002"/>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90" d="100"/>
        <a:sy n="90" d="100"/>
      </p:scale>
      <p:origin x="0" y="0"/>
    </p:cViewPr>
  </p:sorterViewPr>
  <p:notesViewPr>
    <p:cSldViewPr snapToObjects="1">
      <p:cViewPr varScale="1">
        <p:scale>
          <a:sx n="165" d="100"/>
          <a:sy n="165" d="100"/>
        </p:scale>
        <p:origin x="-5256" y="-112"/>
      </p:cViewPr>
      <p:guideLst>
        <p:guide orient="horz" pos="2932"/>
        <p:guide pos="2212"/>
      </p:guideLst>
    </p:cSldViewPr>
  </p:notesViewPr>
  <p:gridSpacing cx="76200" cy="76200"/>
</p:viewPr>
</file>

<file path=ppt/_rels/presentation.xml.rels>&#65279;<?xml version="1.0" encoding="utf-8"?><Relationships xmlns="http://schemas.openxmlformats.org/package/2006/relationships"><Relationship Type="http://schemas.openxmlformats.org/officeDocument/2006/relationships/slide" Target="slides/slide4.xml" Id="rId8" /><Relationship Type="http://schemas.openxmlformats.org/officeDocument/2006/relationships/slide" Target="slides/slide9.xml" Id="rId13" /><Relationship Type="http://schemas.openxmlformats.org/officeDocument/2006/relationships/notesMaster" Target="notesMasters/notesMaster1.xml" Id="rId18" /><Relationship Type="http://schemas.microsoft.com/office/2015/10/relationships/revisionInfo" Target="revisionInfo.xml" Id="rId26" /><Relationship Type="http://schemas.openxmlformats.org/officeDocument/2006/relationships/customXml" Target="../customXml/item3.xml" Id="rId3" /><Relationship Type="http://schemas.openxmlformats.org/officeDocument/2006/relationships/presProps" Target="presProps.xml" Id="rId21" /><Relationship Type="http://schemas.openxmlformats.org/officeDocument/2006/relationships/slide" Target="slides/slide3.xml" Id="rId7" /><Relationship Type="http://schemas.openxmlformats.org/officeDocument/2006/relationships/slide" Target="slides/slide8.xml" Id="rId12" /><Relationship Type="http://schemas.openxmlformats.org/officeDocument/2006/relationships/slide" Target="slides/slide13.xml" Id="rId17" /><Relationship Type="http://schemas.openxmlformats.org/officeDocument/2006/relationships/customXml" Target="../customXml/item2.xml" Id="rId2" /><Relationship Type="http://schemas.openxmlformats.org/officeDocument/2006/relationships/slide" Target="slides/slide12.xml" Id="rId16" /><Relationship Type="http://schemas.openxmlformats.org/officeDocument/2006/relationships/commentAuthors" Target="commentAuthors.xml" Id="rId20" /><Relationship Type="http://schemas.openxmlformats.org/officeDocument/2006/relationships/customXml" Target="../customXml/item1.xml" Id="rId1" /><Relationship Type="http://schemas.openxmlformats.org/officeDocument/2006/relationships/slide" Target="slides/slide2.xml" Id="rId6" /><Relationship Type="http://schemas.openxmlformats.org/officeDocument/2006/relationships/slide" Target="slides/slide7.xml" Id="rId11" /><Relationship Type="http://schemas.openxmlformats.org/officeDocument/2006/relationships/tableStyles" Target="tableStyles.xml" Id="rId24" /><Relationship Type="http://schemas.openxmlformats.org/officeDocument/2006/relationships/slide" Target="slides/slide1.xml" Id="rId5" /><Relationship Type="http://schemas.openxmlformats.org/officeDocument/2006/relationships/slide" Target="slides/slide11.xml" Id="rId15" /><Relationship Type="http://schemas.openxmlformats.org/officeDocument/2006/relationships/theme" Target="theme/theme1.xml" Id="rId23" /><Relationship Type="http://schemas.openxmlformats.org/officeDocument/2006/relationships/slide" Target="slides/slide6.xml" Id="rId10" /><Relationship Type="http://schemas.openxmlformats.org/officeDocument/2006/relationships/handoutMaster" Target="handoutMasters/handoutMaster1.xml" Id="rId19" /><Relationship Type="http://schemas.openxmlformats.org/officeDocument/2006/relationships/slideMaster" Target="slideMasters/slideMaster1.xml" Id="rId4" /><Relationship Type="http://schemas.openxmlformats.org/officeDocument/2006/relationships/slide" Target="slides/slide5.xml" Id="rId9" /><Relationship Type="http://schemas.openxmlformats.org/officeDocument/2006/relationships/slide" Target="slides/slide10.xml" Id="rId14" /><Relationship Type="http://schemas.openxmlformats.org/officeDocument/2006/relationships/viewProps" Target="viewProps.xml" Id="rId22" /></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043343" cy="465455"/>
          </a:xfrm>
          <a:prstGeom prst="rect">
            <a:avLst/>
          </a:prstGeom>
        </p:spPr>
        <p:txBody>
          <a:bodyPr vert="horz" lIns="93253" tIns="46627" rIns="93253" bIns="46627" rtlCol="0"/>
          <a:lstStyle>
            <a:lvl1pPr algn="l">
              <a:defRPr sz="1100"/>
            </a:lvl1pPr>
          </a:lstStyle>
          <a:p>
            <a:endParaRPr lang="en-US" dirty="0">
              <a:latin typeface="Arial"/>
            </a:endParaRPr>
          </a:p>
        </p:txBody>
      </p:sp>
      <p:sp>
        <p:nvSpPr>
          <p:cNvPr id="3" name="Date Placeholder 2"/>
          <p:cNvSpPr>
            <a:spLocks noGrp="1"/>
          </p:cNvSpPr>
          <p:nvPr>
            <p:ph type="dt" sz="quarter" idx="1"/>
          </p:nvPr>
        </p:nvSpPr>
        <p:spPr>
          <a:xfrm>
            <a:off x="3978132" y="2"/>
            <a:ext cx="3043343" cy="465455"/>
          </a:xfrm>
          <a:prstGeom prst="rect">
            <a:avLst/>
          </a:prstGeom>
        </p:spPr>
        <p:txBody>
          <a:bodyPr vert="horz" lIns="93253" tIns="46627" rIns="93253" bIns="46627" rtlCol="0"/>
          <a:lstStyle>
            <a:lvl1pPr algn="r">
              <a:defRPr sz="1100"/>
            </a:lvl1pPr>
          </a:lstStyle>
          <a:p>
            <a:fld id="{7A1D2F2F-8618-2143-A89B-2D6D3F007EBC}" type="datetimeFigureOut">
              <a:rPr lang="en-US" smtClean="0">
                <a:latin typeface="Arial"/>
              </a:rPr>
              <a:pPr/>
              <a:t>8/10/2020</a:t>
            </a:fld>
            <a:endParaRPr lang="en-US" dirty="0">
              <a:latin typeface="Arial"/>
            </a:endParaRPr>
          </a:p>
        </p:txBody>
      </p:sp>
      <p:sp>
        <p:nvSpPr>
          <p:cNvPr id="4" name="Footer Placeholder 3"/>
          <p:cNvSpPr>
            <a:spLocks noGrp="1"/>
          </p:cNvSpPr>
          <p:nvPr>
            <p:ph type="ftr" sz="quarter" idx="2"/>
          </p:nvPr>
        </p:nvSpPr>
        <p:spPr>
          <a:xfrm>
            <a:off x="0" y="8842031"/>
            <a:ext cx="3043343" cy="465455"/>
          </a:xfrm>
          <a:prstGeom prst="rect">
            <a:avLst/>
          </a:prstGeom>
        </p:spPr>
        <p:txBody>
          <a:bodyPr vert="horz" lIns="93253" tIns="46627" rIns="93253" bIns="46627" rtlCol="0" anchor="b"/>
          <a:lstStyle>
            <a:lvl1pPr algn="l">
              <a:defRPr sz="1100"/>
            </a:lvl1pPr>
          </a:lstStyle>
          <a:p>
            <a:endParaRPr lang="en-US" dirty="0">
              <a:latin typeface="Arial"/>
            </a:endParaRPr>
          </a:p>
        </p:txBody>
      </p:sp>
      <p:sp>
        <p:nvSpPr>
          <p:cNvPr id="5" name="Slide Number Placeholder 4"/>
          <p:cNvSpPr>
            <a:spLocks noGrp="1"/>
          </p:cNvSpPr>
          <p:nvPr>
            <p:ph type="sldNum" sz="quarter" idx="3"/>
          </p:nvPr>
        </p:nvSpPr>
        <p:spPr>
          <a:xfrm>
            <a:off x="3978132" y="8842031"/>
            <a:ext cx="3043343" cy="465455"/>
          </a:xfrm>
          <a:prstGeom prst="rect">
            <a:avLst/>
          </a:prstGeom>
        </p:spPr>
        <p:txBody>
          <a:bodyPr vert="horz" lIns="93253" tIns="46627" rIns="93253" bIns="46627" rtlCol="0" anchor="b"/>
          <a:lstStyle>
            <a:lvl1pPr algn="r">
              <a:defRPr sz="1100"/>
            </a:lvl1pPr>
          </a:lstStyle>
          <a:p>
            <a:fld id="{CE221CE3-F987-1944-AB66-8BE5522C5EC6}" type="slidenum">
              <a:rPr lang="en-US" smtClean="0">
                <a:latin typeface="Arial"/>
              </a:rPr>
              <a:pPr/>
              <a:t>‹#›</a:t>
            </a:fld>
            <a:endParaRPr lang="en-US" dirty="0">
              <a:latin typeface="Arial"/>
            </a:endParaRPr>
          </a:p>
        </p:txBody>
      </p:sp>
    </p:spTree>
    <p:extLst>
      <p:ext uri="{BB962C8B-B14F-4D97-AF65-F5344CB8AC3E}">
        <p14:creationId xmlns:p14="http://schemas.microsoft.com/office/powerpoint/2010/main" val="3322848174"/>
      </p:ext>
    </p:extLst>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2.png>
</file>

<file path=ppt/media/image3.pn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043343" cy="465455"/>
          </a:xfrm>
          <a:prstGeom prst="rect">
            <a:avLst/>
          </a:prstGeom>
        </p:spPr>
        <p:txBody>
          <a:bodyPr vert="horz" lIns="93253" tIns="46627" rIns="93253" bIns="46627" rtlCol="0"/>
          <a:lstStyle>
            <a:lvl1pPr algn="l">
              <a:defRPr sz="1100">
                <a:latin typeface="Arial"/>
              </a:defRPr>
            </a:lvl1pPr>
          </a:lstStyle>
          <a:p>
            <a:endParaRPr lang="en-US" dirty="0"/>
          </a:p>
        </p:txBody>
      </p:sp>
      <p:sp>
        <p:nvSpPr>
          <p:cNvPr id="3" name="Date Placeholder 2"/>
          <p:cNvSpPr>
            <a:spLocks noGrp="1"/>
          </p:cNvSpPr>
          <p:nvPr>
            <p:ph type="dt" idx="1"/>
          </p:nvPr>
        </p:nvSpPr>
        <p:spPr>
          <a:xfrm>
            <a:off x="3978132" y="2"/>
            <a:ext cx="3043343" cy="465455"/>
          </a:xfrm>
          <a:prstGeom prst="rect">
            <a:avLst/>
          </a:prstGeom>
        </p:spPr>
        <p:txBody>
          <a:bodyPr vert="horz" lIns="93253" tIns="46627" rIns="93253" bIns="46627" rtlCol="0"/>
          <a:lstStyle>
            <a:lvl1pPr algn="r">
              <a:defRPr sz="1100">
                <a:latin typeface="Arial"/>
              </a:defRPr>
            </a:lvl1pPr>
          </a:lstStyle>
          <a:p>
            <a:fld id="{D8B0A143-2353-BE4A-A6C4-57C9AE3FBC68}" type="datetimeFigureOut">
              <a:rPr lang="en-US" smtClean="0"/>
              <a:pPr/>
              <a:t>8/10/2020</a:t>
            </a:fld>
            <a:endParaRPr lang="en-US" dirty="0"/>
          </a:p>
        </p:txBody>
      </p:sp>
      <p:sp>
        <p:nvSpPr>
          <p:cNvPr id="4" name="Slide Image Placeholder 3"/>
          <p:cNvSpPr>
            <a:spLocks noGrp="1" noRot="1" noChangeAspect="1"/>
          </p:cNvSpPr>
          <p:nvPr>
            <p:ph type="sldImg" idx="2"/>
          </p:nvPr>
        </p:nvSpPr>
        <p:spPr>
          <a:xfrm>
            <a:off x="409575" y="698500"/>
            <a:ext cx="6203950" cy="3490913"/>
          </a:xfrm>
          <a:prstGeom prst="rect">
            <a:avLst/>
          </a:prstGeom>
          <a:noFill/>
          <a:ln w="12700">
            <a:solidFill>
              <a:prstClr val="black"/>
            </a:solidFill>
          </a:ln>
        </p:spPr>
        <p:txBody>
          <a:bodyPr vert="horz" lIns="93253" tIns="46627" rIns="93253" bIns="46627" rtlCol="0" anchor="ctr"/>
          <a:lstStyle/>
          <a:p>
            <a:endParaRPr lang="en-US" dirty="0"/>
          </a:p>
        </p:txBody>
      </p:sp>
      <p:sp>
        <p:nvSpPr>
          <p:cNvPr id="5" name="Notes Placeholder 4"/>
          <p:cNvSpPr>
            <a:spLocks noGrp="1"/>
          </p:cNvSpPr>
          <p:nvPr>
            <p:ph type="body" sz="quarter" idx="3"/>
          </p:nvPr>
        </p:nvSpPr>
        <p:spPr>
          <a:xfrm>
            <a:off x="702310" y="4421825"/>
            <a:ext cx="5618480" cy="4189095"/>
          </a:xfrm>
          <a:prstGeom prst="rect">
            <a:avLst/>
          </a:prstGeom>
        </p:spPr>
        <p:txBody>
          <a:bodyPr vert="horz" lIns="93253" tIns="46627" rIns="93253" bIns="46627"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842031"/>
            <a:ext cx="3043343" cy="465455"/>
          </a:xfrm>
          <a:prstGeom prst="rect">
            <a:avLst/>
          </a:prstGeom>
        </p:spPr>
        <p:txBody>
          <a:bodyPr vert="horz" lIns="93253" tIns="46627" rIns="93253" bIns="46627" rtlCol="0" anchor="b"/>
          <a:lstStyle>
            <a:lvl1pPr algn="l">
              <a:defRPr sz="1100">
                <a:latin typeface="Arial"/>
              </a:defRPr>
            </a:lvl1pPr>
          </a:lstStyle>
          <a:p>
            <a:endParaRPr lang="en-US" dirty="0"/>
          </a:p>
        </p:txBody>
      </p:sp>
      <p:sp>
        <p:nvSpPr>
          <p:cNvPr id="7" name="Slide Number Placeholder 6"/>
          <p:cNvSpPr>
            <a:spLocks noGrp="1"/>
          </p:cNvSpPr>
          <p:nvPr>
            <p:ph type="sldNum" sz="quarter" idx="5"/>
          </p:nvPr>
        </p:nvSpPr>
        <p:spPr>
          <a:xfrm>
            <a:off x="3978132" y="8842031"/>
            <a:ext cx="3043343" cy="465455"/>
          </a:xfrm>
          <a:prstGeom prst="rect">
            <a:avLst/>
          </a:prstGeom>
        </p:spPr>
        <p:txBody>
          <a:bodyPr vert="horz" lIns="93253" tIns="46627" rIns="93253" bIns="46627" rtlCol="0" anchor="b"/>
          <a:lstStyle>
            <a:lvl1pPr algn="r">
              <a:defRPr sz="1100">
                <a:latin typeface="Arial"/>
              </a:defRPr>
            </a:lvl1pPr>
          </a:lstStyle>
          <a:p>
            <a:fld id="{4CFDF800-FE0E-A944-8AC1-D57C07B352FC}" type="slidenum">
              <a:rPr lang="en-US" smtClean="0"/>
              <a:pPr/>
              <a:t>‹#›</a:t>
            </a:fld>
            <a:endParaRPr lang="en-US" dirty="0"/>
          </a:p>
        </p:txBody>
      </p:sp>
    </p:spTree>
    <p:extLst>
      <p:ext uri="{BB962C8B-B14F-4D97-AF65-F5344CB8AC3E}">
        <p14:creationId xmlns:p14="http://schemas.microsoft.com/office/powerpoint/2010/main" val="351676509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Arial"/>
        <a:ea typeface="+mn-ea"/>
        <a:cs typeface="+mn-cs"/>
      </a:defRPr>
    </a:lvl1pPr>
    <a:lvl2pPr marL="457200" algn="l" defTabSz="457200" rtl="0" eaLnBrk="1" latinLnBrk="0" hangingPunct="1">
      <a:defRPr sz="1200" kern="1200">
        <a:solidFill>
          <a:schemeClr val="tx1"/>
        </a:solidFill>
        <a:latin typeface="Arial"/>
        <a:ea typeface="+mn-ea"/>
        <a:cs typeface="+mn-cs"/>
      </a:defRPr>
    </a:lvl2pPr>
    <a:lvl3pPr marL="914400" algn="l" defTabSz="457200" rtl="0" eaLnBrk="1" latinLnBrk="0" hangingPunct="1">
      <a:defRPr sz="1200" kern="1200">
        <a:solidFill>
          <a:schemeClr val="tx1"/>
        </a:solidFill>
        <a:latin typeface="Arial"/>
        <a:ea typeface="+mn-ea"/>
        <a:cs typeface="+mn-cs"/>
      </a:defRPr>
    </a:lvl3pPr>
    <a:lvl4pPr marL="1371600" algn="l" defTabSz="457200" rtl="0" eaLnBrk="1" latinLnBrk="0" hangingPunct="1">
      <a:defRPr sz="1200" kern="1200">
        <a:solidFill>
          <a:schemeClr val="tx1"/>
        </a:solidFill>
        <a:latin typeface="Arial"/>
        <a:ea typeface="+mn-ea"/>
        <a:cs typeface="+mn-cs"/>
      </a:defRPr>
    </a:lvl4pPr>
    <a:lvl5pPr marL="1828800" algn="l" defTabSz="457200" rtl="0" eaLnBrk="1" latinLnBrk="0" hangingPunct="1">
      <a:defRPr sz="1200" kern="1200">
        <a:solidFill>
          <a:schemeClr val="tx1"/>
        </a:solidFill>
        <a:latin typeface="Arial"/>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fld id="{4CFDF800-FE0E-A944-8AC1-D57C07B352FC}" type="slidenum">
              <a:rPr lang="en-US" smtClean="0"/>
              <a:pPr/>
              <a:t>1</a:t>
            </a:fld>
            <a:endParaRPr lang="en-US" dirty="0"/>
          </a:p>
        </p:txBody>
      </p:sp>
    </p:spTree>
    <p:extLst>
      <p:ext uri="{BB962C8B-B14F-4D97-AF65-F5344CB8AC3E}">
        <p14:creationId xmlns:p14="http://schemas.microsoft.com/office/powerpoint/2010/main" val="15076633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Calibri"/>
                <a:cs typeface="Calibri"/>
              </a:rPr>
              <a:t>Cristian</a:t>
            </a:r>
          </a:p>
        </p:txBody>
      </p:sp>
      <p:sp>
        <p:nvSpPr>
          <p:cNvPr id="4" name="Slide Number Placeholder 3"/>
          <p:cNvSpPr>
            <a:spLocks noGrp="1"/>
          </p:cNvSpPr>
          <p:nvPr>
            <p:ph type="sldNum" sz="quarter" idx="5"/>
          </p:nvPr>
        </p:nvSpPr>
        <p:spPr/>
        <p:txBody>
          <a:bodyPr/>
          <a:lstStyle/>
          <a:p>
            <a:fld id="{4CFDF800-FE0E-A944-8AC1-D57C07B352FC}" type="slidenum">
              <a:rPr lang="en-US" smtClean="0"/>
              <a:pPr/>
              <a:t>11</a:t>
            </a:fld>
            <a:endParaRPr lang="en-US"/>
          </a:p>
        </p:txBody>
      </p:sp>
    </p:spTree>
    <p:extLst>
      <p:ext uri="{BB962C8B-B14F-4D97-AF65-F5344CB8AC3E}">
        <p14:creationId xmlns:p14="http://schemas.microsoft.com/office/powerpoint/2010/main" val="37051769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CFDF800-FE0E-A944-8AC1-D57C07B352FC}" type="slidenum">
              <a:rPr lang="en-US" smtClean="0"/>
              <a:pPr/>
              <a:t>12</a:t>
            </a:fld>
            <a:endParaRPr lang="en-US" dirty="0"/>
          </a:p>
        </p:txBody>
      </p:sp>
    </p:spTree>
    <p:extLst>
      <p:ext uri="{BB962C8B-B14F-4D97-AF65-F5344CB8AC3E}">
        <p14:creationId xmlns:p14="http://schemas.microsoft.com/office/powerpoint/2010/main" val="350607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 virtual machine, or VM, is an emulated system that runs in conjunction with a host operating system and physical hardware. The hypervisor is the hardware or software layer that separates physical hardware from the OS to allow for creation of virtual machines, of which there are two types. A hypervisor is considered "bare metal" (or type 1) when it runs directly on the hardware, as opposed to a hosted hypervisor (or type 2) which runs on the OS like any other program.  </a:t>
            </a:r>
          </a:p>
          <a:p>
            <a:endParaRPr lang="en-US"/>
          </a:p>
          <a:p>
            <a:r>
              <a:rPr lang="en-US"/>
              <a:t>Bare-metal hypervisors provide more efficient usage of resources than hosted hypervisors. Bare-metal based VMs are therefore more efficient for smaller or specialized tasks, ease of testing configurations prior to deployment of new technology. Both types of hypervisor allow a VM to mitigate the need for new physical hardware in cases where a small task might have required additional hardware that would not have been fully utilized, such as a hard drive for a small server.  </a:t>
            </a:r>
          </a:p>
          <a:p>
            <a:endParaRPr lang="en-US"/>
          </a:p>
          <a:p>
            <a:r>
              <a:rPr lang="en-US"/>
              <a:t>Recently, the use of container interfaces such as Docker have become popular. These programs typically work in a similar way to a hosted hypervisor VM, with the most major difference being that they, while they are more isolated than a standard process, they share an OS and potentially other resources, while a VM has its own OS. </a:t>
            </a:r>
          </a:p>
        </p:txBody>
      </p:sp>
      <p:sp>
        <p:nvSpPr>
          <p:cNvPr id="4" name="Slide Number Placeholder 3"/>
          <p:cNvSpPr>
            <a:spLocks noGrp="1"/>
          </p:cNvSpPr>
          <p:nvPr>
            <p:ph type="sldNum" sz="quarter" idx="5"/>
          </p:nvPr>
        </p:nvSpPr>
        <p:spPr/>
        <p:txBody>
          <a:bodyPr/>
          <a:lstStyle/>
          <a:p>
            <a:fld id="{4CFDF800-FE0E-A944-8AC1-D57C07B352FC}" type="slidenum">
              <a:rPr lang="en-US" smtClean="0"/>
              <a:pPr/>
              <a:t>2</a:t>
            </a:fld>
            <a:endParaRPr lang="en-US"/>
          </a:p>
        </p:txBody>
      </p:sp>
    </p:spTree>
    <p:extLst>
      <p:ext uri="{BB962C8B-B14F-4D97-AF65-F5344CB8AC3E}">
        <p14:creationId xmlns:p14="http://schemas.microsoft.com/office/powerpoint/2010/main" val="1025015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Kernel based virtual machines, or KVM, is a type of virtual machine that uses the Linux kernel as a bare-metal hypervisor. This allows the host machine to treat every VM, called a ‘guest’, as if it were a Linux process. Therefore, every guest has the same level of access to physical hardware as any other process and can easily and efficiently be used thanks to tools that Linux already has built in, such as the task scheduler.  </a:t>
            </a:r>
          </a:p>
          <a:p>
            <a:endParaRPr lang="en-US"/>
          </a:p>
          <a:p>
            <a:r>
              <a:rPr lang="en-US"/>
              <a:t>The main benefits of KVM specifically is that it is built into Linux and is extremely efficient considering that the Linux kernel acts as the hypervisor, meaning it has inherently unrestricted access to the physical hardware and Linux tools. This in turn provides features for enhanced security, scaling, and uninterrupted host migration.  </a:t>
            </a:r>
          </a:p>
        </p:txBody>
      </p:sp>
      <p:sp>
        <p:nvSpPr>
          <p:cNvPr id="4" name="Slide Number Placeholder 3"/>
          <p:cNvSpPr>
            <a:spLocks noGrp="1"/>
          </p:cNvSpPr>
          <p:nvPr>
            <p:ph type="sldNum" sz="quarter" idx="5"/>
          </p:nvPr>
        </p:nvSpPr>
        <p:spPr/>
        <p:txBody>
          <a:bodyPr/>
          <a:lstStyle/>
          <a:p>
            <a:fld id="{4CFDF800-FE0E-A944-8AC1-D57C07B352FC}" type="slidenum">
              <a:rPr lang="en-US" smtClean="0"/>
              <a:pPr/>
              <a:t>3</a:t>
            </a:fld>
            <a:endParaRPr lang="en-US"/>
          </a:p>
        </p:txBody>
      </p:sp>
    </p:spTree>
    <p:extLst>
      <p:ext uri="{BB962C8B-B14F-4D97-AF65-F5344CB8AC3E}">
        <p14:creationId xmlns:p14="http://schemas.microsoft.com/office/powerpoint/2010/main" val="36872193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Calibri"/>
                <a:cs typeface="Calibri"/>
              </a:rPr>
              <a:t>Cristian</a:t>
            </a:r>
          </a:p>
        </p:txBody>
      </p:sp>
      <p:sp>
        <p:nvSpPr>
          <p:cNvPr id="4" name="Slide Number Placeholder 3"/>
          <p:cNvSpPr>
            <a:spLocks noGrp="1"/>
          </p:cNvSpPr>
          <p:nvPr>
            <p:ph type="sldNum" sz="quarter" idx="5"/>
          </p:nvPr>
        </p:nvSpPr>
        <p:spPr/>
        <p:txBody>
          <a:bodyPr/>
          <a:lstStyle/>
          <a:p>
            <a:fld id="{4CFDF800-FE0E-A944-8AC1-D57C07B352FC}" type="slidenum">
              <a:rPr lang="en-US" smtClean="0"/>
              <a:pPr/>
              <a:t>5</a:t>
            </a:fld>
            <a:endParaRPr lang="en-US"/>
          </a:p>
        </p:txBody>
      </p:sp>
    </p:spTree>
    <p:extLst>
      <p:ext uri="{BB962C8B-B14F-4D97-AF65-F5344CB8AC3E}">
        <p14:creationId xmlns:p14="http://schemas.microsoft.com/office/powerpoint/2010/main" val="39614514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Calibri"/>
                <a:cs typeface="Calibri"/>
              </a:rPr>
              <a:t>Talk about docker vs </a:t>
            </a:r>
            <a:r>
              <a:rPr lang="en-US" err="1">
                <a:latin typeface="Calibri"/>
                <a:cs typeface="Calibri"/>
              </a:rPr>
              <a:t>kvm</a:t>
            </a:r>
            <a:r>
              <a:rPr lang="en-US">
                <a:latin typeface="Calibri"/>
                <a:cs typeface="Calibri"/>
              </a:rPr>
              <a:t> (bare metal vs hosted) on this slide, add a graphic for this</a:t>
            </a:r>
          </a:p>
          <a:p>
            <a:r>
              <a:rPr lang="en-US">
                <a:latin typeface="Calibri"/>
                <a:cs typeface="Calibri"/>
              </a:rPr>
              <a:t>Cristian</a:t>
            </a:r>
          </a:p>
        </p:txBody>
      </p:sp>
      <p:sp>
        <p:nvSpPr>
          <p:cNvPr id="4" name="Slide Number Placeholder 3"/>
          <p:cNvSpPr>
            <a:spLocks noGrp="1"/>
          </p:cNvSpPr>
          <p:nvPr>
            <p:ph type="sldNum" sz="quarter" idx="5"/>
          </p:nvPr>
        </p:nvSpPr>
        <p:spPr/>
        <p:txBody>
          <a:bodyPr/>
          <a:lstStyle/>
          <a:p>
            <a:fld id="{4CFDF800-FE0E-A944-8AC1-D57C07B352FC}" type="slidenum">
              <a:rPr lang="en-US" smtClean="0"/>
              <a:pPr/>
              <a:t>6</a:t>
            </a:fld>
            <a:endParaRPr lang="en-US"/>
          </a:p>
        </p:txBody>
      </p:sp>
    </p:spTree>
    <p:extLst>
      <p:ext uri="{BB962C8B-B14F-4D97-AF65-F5344CB8AC3E}">
        <p14:creationId xmlns:p14="http://schemas.microsoft.com/office/powerpoint/2010/main" val="38292704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Calibri"/>
                <a:cs typeface="Calibri"/>
              </a:rPr>
              <a:t>Talk about docker vs </a:t>
            </a:r>
            <a:r>
              <a:rPr lang="en-US" err="1">
                <a:latin typeface="Calibri"/>
                <a:cs typeface="Calibri"/>
              </a:rPr>
              <a:t>kvm</a:t>
            </a:r>
            <a:r>
              <a:rPr lang="en-US">
                <a:latin typeface="Calibri"/>
                <a:cs typeface="Calibri"/>
              </a:rPr>
              <a:t> (bare metal vs hosted) on this slide, add a graphic for this</a:t>
            </a:r>
          </a:p>
          <a:p>
            <a:r>
              <a:rPr lang="en-US">
                <a:latin typeface="Calibri"/>
                <a:cs typeface="Calibri"/>
              </a:rPr>
              <a:t>Cristian</a:t>
            </a:r>
          </a:p>
        </p:txBody>
      </p:sp>
      <p:sp>
        <p:nvSpPr>
          <p:cNvPr id="4" name="Slide Number Placeholder 3"/>
          <p:cNvSpPr>
            <a:spLocks noGrp="1"/>
          </p:cNvSpPr>
          <p:nvPr>
            <p:ph type="sldNum" sz="quarter" idx="5"/>
          </p:nvPr>
        </p:nvSpPr>
        <p:spPr/>
        <p:txBody>
          <a:bodyPr/>
          <a:lstStyle/>
          <a:p>
            <a:fld id="{4CFDF800-FE0E-A944-8AC1-D57C07B352FC}" type="slidenum">
              <a:rPr lang="en-US" smtClean="0"/>
              <a:pPr/>
              <a:t>7</a:t>
            </a:fld>
            <a:endParaRPr lang="en-US"/>
          </a:p>
        </p:txBody>
      </p:sp>
    </p:spTree>
    <p:extLst>
      <p:ext uri="{BB962C8B-B14F-4D97-AF65-F5344CB8AC3E}">
        <p14:creationId xmlns:p14="http://schemas.microsoft.com/office/powerpoint/2010/main" val="19203132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Most VMs would simply not be useful if they could not communicate with other local machines or the wider internet. VMs are emulations, and therefore, any network interfaces that a guest might posses are virtual themselves. To connect a virtual network to a physical network, a bridge device must be set up to allow communication between the two. </a:t>
            </a:r>
          </a:p>
          <a:p>
            <a:endParaRPr lang="en-US"/>
          </a:p>
          <a:p>
            <a:r>
              <a:rPr lang="en-US"/>
              <a:t>For example, If you were to set up a basic guest machine using the methods we have described, in order to interface on the physical network that the cluster itself utilizes, you would have to define a new bridge. The clusters as the Academy has configured them have a backend Ethernet network as well as an infiniband network. The Ethernet network is managed by a physical switch, and the nodes use the </a:t>
            </a:r>
            <a:r>
              <a:rPr lang="en-US" i="1"/>
              <a:t>em1</a:t>
            </a:r>
            <a:r>
              <a:rPr lang="en-US"/>
              <a:t> interface to access that switch. If we create a virtual bridge device that assigns and passes IP addresses via DHCP, then instruct </a:t>
            </a:r>
            <a:r>
              <a:rPr lang="en-US" i="1"/>
              <a:t>em1</a:t>
            </a:r>
            <a:r>
              <a:rPr lang="en-US"/>
              <a:t> to look for that bridge device, we have essentially created that bridge between the physical and virtual networks. To visualize this, it would be as though the port that a given node physically occupies on the Ethernet switch now acts as a virtual switch itself, assigning multiple virtual ports to one physical one that the VMs can occupy. The virtual bridge device </a:t>
            </a:r>
            <a:r>
              <a:rPr lang="en-US" i="1"/>
              <a:t>br1</a:t>
            </a:r>
            <a:r>
              <a:rPr lang="en-US"/>
              <a:t> 'bridges' the physical network via </a:t>
            </a:r>
            <a:r>
              <a:rPr lang="en-US" i="1"/>
              <a:t>em1</a:t>
            </a:r>
            <a:r>
              <a:rPr lang="en-US"/>
              <a:t> to the virtual network that the VMs share. </a:t>
            </a:r>
          </a:p>
        </p:txBody>
      </p:sp>
      <p:sp>
        <p:nvSpPr>
          <p:cNvPr id="4" name="Slide Number Placeholder 3"/>
          <p:cNvSpPr>
            <a:spLocks noGrp="1"/>
          </p:cNvSpPr>
          <p:nvPr>
            <p:ph type="sldNum" sz="quarter" idx="5"/>
          </p:nvPr>
        </p:nvSpPr>
        <p:spPr/>
        <p:txBody>
          <a:bodyPr/>
          <a:lstStyle/>
          <a:p>
            <a:fld id="{4CFDF800-FE0E-A944-8AC1-D57C07B352FC}" type="slidenum">
              <a:rPr lang="en-US" smtClean="0"/>
              <a:pPr/>
              <a:t>8</a:t>
            </a:fld>
            <a:endParaRPr lang="en-US"/>
          </a:p>
        </p:txBody>
      </p:sp>
    </p:spTree>
    <p:extLst>
      <p:ext uri="{BB962C8B-B14F-4D97-AF65-F5344CB8AC3E}">
        <p14:creationId xmlns:p14="http://schemas.microsoft.com/office/powerpoint/2010/main" val="5616250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a:t>Now, as you might imagine, installing different distributions of Linux or any other OS on a guest is a time-consuming and error prone process. Furthermore, certain scenarios might need even more robust control over the OS that is installed, such as the kernel version. Without automation of the installation process, use of VMs for testing over various hardware and software configurations would not be practical.</a:t>
            </a:r>
          </a:p>
          <a:p>
            <a:r>
              <a:rPr lang="en-US"/>
              <a:t> </a:t>
            </a:r>
          </a:p>
          <a:p>
            <a:r>
              <a:rPr lang="en-US"/>
              <a:t>While one could install a guest via a GUI tool, using the libvirt package and ‘virt-install’ command opens the possibility of automation through BASH scripting and Ansible. Creating a script that can run the command that defines and creates a virtual machine, especially if it has capabilities to accept user input, means that a lengthy command need not be typed repeatedly. </a:t>
            </a:r>
          </a:p>
          <a:p>
            <a:endParaRPr lang="en-US"/>
          </a:p>
          <a:p>
            <a:r>
              <a:rPr lang="en-US"/>
              <a:t>However, one would still have to proceed manually through the installation prompts of the OS. Many Linux distributions provide a way to automate the actual installation through preconfiguration files. The file can be injected into an operating system’s ISO or network install file with a simple addition to the ‘virt-install’ command. These files provide instructions on OS configurations, packages to be installed, users to be defined, just to name a few, that will allow the installer to run without any user intervention. Therefore, the resulting guest will be fully configured from the original ‘virt-install’, completely automated. Some common forms of preconfiguration files are Kickstart for CentOS/RHEL-based distros, preseed for Ubuntu/Debian, and AutoYaST for OpenSUSE/SLES. </a:t>
            </a:r>
          </a:p>
        </p:txBody>
      </p:sp>
      <p:sp>
        <p:nvSpPr>
          <p:cNvPr id="4" name="Slide Number Placeholder 3"/>
          <p:cNvSpPr>
            <a:spLocks noGrp="1"/>
          </p:cNvSpPr>
          <p:nvPr>
            <p:ph type="sldNum" sz="quarter" idx="5"/>
          </p:nvPr>
        </p:nvSpPr>
        <p:spPr/>
        <p:txBody>
          <a:bodyPr/>
          <a:lstStyle/>
          <a:p>
            <a:fld id="{4CFDF800-FE0E-A944-8AC1-D57C07B352FC}" type="slidenum">
              <a:rPr lang="en-US" smtClean="0"/>
              <a:pPr/>
              <a:t>9</a:t>
            </a:fld>
            <a:endParaRPr lang="en-US"/>
          </a:p>
        </p:txBody>
      </p:sp>
    </p:spTree>
    <p:extLst>
      <p:ext uri="{BB962C8B-B14F-4D97-AF65-F5344CB8AC3E}">
        <p14:creationId xmlns:p14="http://schemas.microsoft.com/office/powerpoint/2010/main" val="3769156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Calibri"/>
                <a:cs typeface="Calibri"/>
              </a:rPr>
              <a:t>Cristian</a:t>
            </a:r>
          </a:p>
        </p:txBody>
      </p:sp>
      <p:sp>
        <p:nvSpPr>
          <p:cNvPr id="4" name="Slide Number Placeholder 3"/>
          <p:cNvSpPr>
            <a:spLocks noGrp="1"/>
          </p:cNvSpPr>
          <p:nvPr>
            <p:ph type="sldNum" sz="quarter" idx="5"/>
          </p:nvPr>
        </p:nvSpPr>
        <p:spPr/>
        <p:txBody>
          <a:bodyPr/>
          <a:lstStyle/>
          <a:p>
            <a:fld id="{4CFDF800-FE0E-A944-8AC1-D57C07B352FC}" type="slidenum">
              <a:rPr lang="en-US" smtClean="0"/>
              <a:pPr/>
              <a:t>10</a:t>
            </a:fld>
            <a:endParaRPr lang="en-US"/>
          </a:p>
        </p:txBody>
      </p:sp>
    </p:spTree>
    <p:extLst>
      <p:ext uri="{BB962C8B-B14F-4D97-AF65-F5344CB8AC3E}">
        <p14:creationId xmlns:p14="http://schemas.microsoft.com/office/powerpoint/2010/main" val="20238546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BA3D2A3-E316-5B4D-B559-0EBDF6B1377B}"/>
              </a:ext>
            </a:extLst>
          </p:cNvPr>
          <p:cNvPicPr>
            <a:picLocks noChangeAspect="1"/>
          </p:cNvPicPr>
          <p:nvPr userDrawn="1"/>
        </p:nvPicPr>
        <p:blipFill>
          <a:blip r:embed="rId2">
            <a:alphaModFix/>
          </a:blip>
          <a:stretch>
            <a:fillRect/>
          </a:stretch>
        </p:blipFill>
        <p:spPr>
          <a:xfrm>
            <a:off x="0" y="3575304"/>
            <a:ext cx="12192000" cy="2743200"/>
          </a:xfrm>
          <a:prstGeom prst="rect">
            <a:avLst/>
          </a:prstGeom>
          <a:gradFill flip="none" rotWithShape="1">
            <a:gsLst>
              <a:gs pos="0">
                <a:schemeClr val="accent1">
                  <a:lumMod val="0"/>
                  <a:lumOff val="100000"/>
                </a:schemeClr>
              </a:gs>
              <a:gs pos="35000">
                <a:schemeClr val="accent1">
                  <a:lumMod val="0"/>
                  <a:lumOff val="100000"/>
                </a:schemeClr>
              </a:gs>
              <a:gs pos="100000">
                <a:schemeClr val="bg1"/>
              </a:gs>
            </a:gsLst>
            <a:lin ang="2700000" scaled="1"/>
            <a:tileRect/>
          </a:gradFill>
        </p:spPr>
      </p:pic>
      <p:sp>
        <p:nvSpPr>
          <p:cNvPr id="8" name="Rectangle 7">
            <a:extLst>
              <a:ext uri="{FF2B5EF4-FFF2-40B4-BE49-F238E27FC236}">
                <a16:creationId xmlns:a16="http://schemas.microsoft.com/office/drawing/2014/main" id="{D6D9C9D9-72EC-6D46-9AAD-E59A139F1299}"/>
              </a:ext>
            </a:extLst>
          </p:cNvPr>
          <p:cNvSpPr/>
          <p:nvPr userDrawn="1"/>
        </p:nvSpPr>
        <p:spPr bwMode="auto">
          <a:xfrm>
            <a:off x="-504" y="3193257"/>
            <a:ext cx="12192504" cy="1028423"/>
          </a:xfrm>
          <a:prstGeom prst="rect">
            <a:avLst/>
          </a:prstGeom>
          <a:gradFill flip="none" rotWithShape="1">
            <a:gsLst>
              <a:gs pos="0">
                <a:schemeClr val="bg1">
                  <a:alpha val="0"/>
                  <a:lumMod val="0"/>
                  <a:lumOff val="100000"/>
                </a:schemeClr>
              </a:gs>
              <a:gs pos="51000">
                <a:schemeClr val="bg1"/>
              </a:gs>
            </a:gsLst>
            <a:lin ang="16200000" scaled="1"/>
            <a:tileRect/>
          </a:gradFill>
          <a:ln>
            <a:noFill/>
            <a:headEnd/>
            <a:tailEnd/>
          </a:ln>
          <a:effectLst/>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sp>
        <p:nvSpPr>
          <p:cNvPr id="19" name="Rectangle 18"/>
          <p:cNvSpPr/>
          <p:nvPr userDrawn="1"/>
        </p:nvSpPr>
        <p:spPr>
          <a:xfrm>
            <a:off x="-504" y="6316956"/>
            <a:ext cx="12192000" cy="544880"/>
          </a:xfrm>
          <a:prstGeom prst="rect">
            <a:avLst/>
          </a:prstGeom>
          <a:gradFill flip="none" rotWithShape="1">
            <a:gsLst>
              <a:gs pos="0">
                <a:srgbClr val="294861"/>
              </a:gs>
              <a:gs pos="46000">
                <a:schemeClr val="accent1">
                  <a:lumMod val="50000"/>
                </a:schemeClr>
              </a:gs>
              <a:gs pos="100000">
                <a:srgbClr val="4388B8"/>
              </a:gs>
            </a:gsLst>
            <a:lin ang="16200000" scaled="1"/>
            <a:tileRect/>
          </a:gradFill>
          <a:ln>
            <a:noFill/>
          </a:ln>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r"/>
            <a:endParaRPr lang="en-US" sz="1800" dirty="0">
              <a:latin typeface="Arial"/>
            </a:endParaRPr>
          </a:p>
        </p:txBody>
      </p:sp>
      <p:sp>
        <p:nvSpPr>
          <p:cNvPr id="10" name="Title 9"/>
          <p:cNvSpPr>
            <a:spLocks noGrp="1"/>
          </p:cNvSpPr>
          <p:nvPr>
            <p:ph type="title" hasCustomPrompt="1"/>
          </p:nvPr>
        </p:nvSpPr>
        <p:spPr>
          <a:xfrm>
            <a:off x="609600" y="565126"/>
            <a:ext cx="10972800" cy="1447576"/>
          </a:xfrm>
        </p:spPr>
        <p:txBody>
          <a:bodyPr anchor="b" anchorCtr="0"/>
          <a:lstStyle>
            <a:lvl1pPr>
              <a:lnSpc>
                <a:spcPts val="3800"/>
              </a:lnSpc>
              <a:defRPr sz="3600" b="1" i="0">
                <a:solidFill>
                  <a:schemeClr val="accent1">
                    <a:lumMod val="75000"/>
                  </a:schemeClr>
                </a:solidFill>
                <a:effectLst/>
                <a:latin typeface="Arial"/>
                <a:cs typeface="Arial"/>
              </a:defRPr>
            </a:lvl1pPr>
          </a:lstStyle>
          <a:p>
            <a:r>
              <a:rPr lang="en-US" dirty="0"/>
              <a:t>Click to edit </a:t>
            </a:r>
            <a:br>
              <a:rPr lang="en-US" dirty="0"/>
            </a:br>
            <a:r>
              <a:rPr lang="en-US" dirty="0"/>
              <a:t>Master title style</a:t>
            </a:r>
          </a:p>
        </p:txBody>
      </p:sp>
      <p:sp>
        <p:nvSpPr>
          <p:cNvPr id="12" name="Text Placeholder 11"/>
          <p:cNvSpPr>
            <a:spLocks noGrp="1"/>
          </p:cNvSpPr>
          <p:nvPr>
            <p:ph type="body" sz="quarter" idx="13"/>
          </p:nvPr>
        </p:nvSpPr>
        <p:spPr>
          <a:xfrm>
            <a:off x="609601" y="2024863"/>
            <a:ext cx="7505699" cy="369888"/>
          </a:xfrm>
        </p:spPr>
        <p:txBody>
          <a:bodyPr>
            <a:noAutofit/>
          </a:bodyPr>
          <a:lstStyle>
            <a:lvl1pPr>
              <a:lnSpc>
                <a:spcPts val="2200"/>
              </a:lnSpc>
              <a:buNone/>
              <a:defRPr sz="2000" b="0">
                <a:latin typeface="Arial"/>
                <a:cs typeface="Arial"/>
              </a:defRPr>
            </a:lvl1pPr>
            <a:lvl2pPr>
              <a:buNone/>
              <a:defRPr/>
            </a:lvl2pPr>
            <a:lvl3pPr>
              <a:buNone/>
              <a:defRPr/>
            </a:lvl3pPr>
            <a:lvl4pPr>
              <a:buNone/>
              <a:defRPr/>
            </a:lvl4pPr>
            <a:lvl5pPr>
              <a:buNone/>
              <a:defRPr/>
            </a:lvl5pPr>
          </a:lstStyle>
          <a:p>
            <a:pPr lvl="0"/>
            <a:r>
              <a:rPr lang="en-US"/>
              <a:t>Click to edit Master text styles</a:t>
            </a:r>
          </a:p>
        </p:txBody>
      </p:sp>
      <p:sp>
        <p:nvSpPr>
          <p:cNvPr id="14" name="TextBox 13"/>
          <p:cNvSpPr txBox="1"/>
          <p:nvPr userDrawn="1"/>
        </p:nvSpPr>
        <p:spPr>
          <a:xfrm>
            <a:off x="91181" y="6416000"/>
            <a:ext cx="6004819" cy="435504"/>
          </a:xfrm>
          <a:prstGeom prst="rect">
            <a:avLst/>
          </a:prstGeom>
          <a:noFill/>
          <a:effectLst/>
        </p:spPr>
        <p:txBody>
          <a:bodyPr wrap="square" rtlCol="0">
            <a:spAutoFit/>
          </a:bodyPr>
          <a:lstStyle/>
          <a:p>
            <a:pPr marL="0" algn="l" defTabSz="457200" rtl="0" eaLnBrk="1" latinLnBrk="0" hangingPunct="1">
              <a:lnSpc>
                <a:spcPct val="90000"/>
              </a:lnSpc>
              <a:spcAft>
                <a:spcPts val="300"/>
              </a:spcAft>
            </a:pPr>
            <a:r>
              <a:rPr lang="en-US" sz="800" kern="1200" dirty="0">
                <a:solidFill>
                  <a:schemeClr val="bg1"/>
                </a:solidFill>
                <a:effectLst/>
                <a:latin typeface="Arial"/>
                <a:ea typeface="+mn-ea"/>
                <a:cs typeface="Arial"/>
              </a:rPr>
              <a:t>LLNL-PRES-XXXXXX</a:t>
            </a:r>
          </a:p>
          <a:p>
            <a:pPr marL="0" algn="l" defTabSz="457200" rtl="0" eaLnBrk="1" latinLnBrk="0" hangingPunct="1">
              <a:lnSpc>
                <a:spcPct val="90000"/>
              </a:lnSpc>
              <a:spcAft>
                <a:spcPts val="600"/>
              </a:spcAft>
            </a:pPr>
            <a:r>
              <a:rPr lang="en-US" sz="700" kern="1200" dirty="0">
                <a:solidFill>
                  <a:schemeClr val="bg1"/>
                </a:solidFill>
                <a:effectLst/>
                <a:latin typeface="Arial"/>
                <a:ea typeface="+mn-ea"/>
                <a:cs typeface="Arial"/>
              </a:rPr>
              <a:t>This work was performed under the auspices of the</a:t>
            </a:r>
            <a:r>
              <a:rPr lang="en-US" sz="700" kern="1200" baseline="0" dirty="0">
                <a:solidFill>
                  <a:schemeClr val="bg1"/>
                </a:solidFill>
                <a:effectLst/>
                <a:latin typeface="Arial"/>
                <a:ea typeface="+mn-ea"/>
                <a:cs typeface="Arial"/>
              </a:rPr>
              <a:t> </a:t>
            </a:r>
            <a:r>
              <a:rPr lang="en-US" sz="700" kern="1200" dirty="0">
                <a:solidFill>
                  <a:schemeClr val="bg1"/>
                </a:solidFill>
                <a:effectLst/>
                <a:latin typeface="Arial"/>
                <a:ea typeface="+mn-ea"/>
                <a:cs typeface="Arial"/>
              </a:rPr>
              <a:t>U.S. Department of Energy by Lawrence Livermore National Laboratory under contract DE-AC52-07NA27344.</a:t>
            </a:r>
            <a:r>
              <a:rPr lang="en-US" sz="700" kern="1200" baseline="0" dirty="0">
                <a:solidFill>
                  <a:schemeClr val="bg1"/>
                </a:solidFill>
                <a:effectLst/>
                <a:latin typeface="Arial"/>
                <a:ea typeface="+mn-ea"/>
                <a:cs typeface="Arial"/>
              </a:rPr>
              <a:t> </a:t>
            </a:r>
            <a:r>
              <a:rPr lang="en-US" sz="700" kern="1200" dirty="0">
                <a:solidFill>
                  <a:schemeClr val="bg1"/>
                </a:solidFill>
                <a:effectLst/>
                <a:latin typeface="Arial"/>
                <a:ea typeface="+mn-ea"/>
                <a:cs typeface="Arial"/>
              </a:rPr>
              <a:t>Lawrence Livermore National Security, LLC</a:t>
            </a:r>
          </a:p>
        </p:txBody>
      </p:sp>
      <p:pic>
        <p:nvPicPr>
          <p:cNvPr id="18" name="Picture 17" descr="LLNL_Logo_WHT-LRG.png"/>
          <p:cNvPicPr>
            <a:picLocks/>
          </p:cNvPicPr>
          <p:nvPr userDrawn="1"/>
        </p:nvPicPr>
        <p:blipFill>
          <a:blip r:embed="rId3" cstate="print">
            <a:extLst>
              <a:ext uri="{28A0092B-C50C-407E-A947-70E740481C1C}">
                <a14:useLocalDpi xmlns:a14="http://schemas.microsoft.com/office/drawing/2010/main"/>
              </a:ext>
            </a:extLst>
          </a:blip>
          <a:stretch>
            <a:fillRect/>
          </a:stretch>
        </p:blipFill>
        <p:spPr>
          <a:xfrm>
            <a:off x="10055018" y="6446832"/>
            <a:ext cx="1865376" cy="314676"/>
          </a:xfrm>
          <a:prstGeom prst="rect">
            <a:avLst/>
          </a:prstGeom>
        </p:spPr>
      </p:pic>
      <p:sp>
        <p:nvSpPr>
          <p:cNvPr id="20" name="Rectangle 19"/>
          <p:cNvSpPr/>
          <p:nvPr userDrawn="1"/>
        </p:nvSpPr>
        <p:spPr>
          <a:xfrm>
            <a:off x="0" y="0"/>
            <a:ext cx="12192000" cy="112889"/>
          </a:xfrm>
          <a:prstGeom prst="rect">
            <a:avLst/>
          </a:prstGeom>
          <a:solidFill>
            <a:schemeClr val="accent1">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r"/>
            <a:endParaRPr lang="en-US" sz="1800" dirty="0">
              <a:latin typeface="Arial"/>
            </a:endParaRPr>
          </a:p>
        </p:txBody>
      </p:sp>
      <p:sp>
        <p:nvSpPr>
          <p:cNvPr id="3" name="Text Placeholder 2"/>
          <p:cNvSpPr>
            <a:spLocks noGrp="1"/>
          </p:cNvSpPr>
          <p:nvPr>
            <p:ph type="body" sz="quarter" idx="14" hasCustomPrompt="1"/>
          </p:nvPr>
        </p:nvSpPr>
        <p:spPr>
          <a:xfrm>
            <a:off x="6096001" y="3096715"/>
            <a:ext cx="6096000" cy="477838"/>
          </a:xfrm>
        </p:spPr>
        <p:txBody>
          <a:bodyPr rIns="182880" anchor="b" anchorCtr="0">
            <a:noAutofit/>
          </a:bodyPr>
          <a:lstStyle>
            <a:lvl1pPr marL="57150" indent="0" algn="r">
              <a:spcBef>
                <a:spcPts val="0"/>
              </a:spcBef>
              <a:buNone/>
              <a:defRPr sz="1600" b="0"/>
            </a:lvl1pPr>
            <a:lvl2pPr marL="342900" indent="0" algn="r">
              <a:buNone/>
              <a:defRPr sz="1600" b="0"/>
            </a:lvl2pPr>
            <a:lvl3pPr marL="628650" indent="0" algn="r">
              <a:buNone/>
              <a:defRPr sz="1600" b="0"/>
            </a:lvl3pPr>
            <a:lvl4pPr marL="857250" indent="0" algn="r">
              <a:buNone/>
              <a:defRPr sz="1600" b="0"/>
            </a:lvl4pPr>
            <a:lvl5pPr marL="1085850" indent="0" algn="r">
              <a:buNone/>
              <a:defRPr sz="1600" b="0"/>
            </a:lvl5pPr>
          </a:lstStyle>
          <a:p>
            <a:pPr lvl="0"/>
            <a:r>
              <a:rPr lang="en-US" dirty="0"/>
              <a:t>Authors Name</a:t>
            </a:r>
          </a:p>
          <a:p>
            <a:pPr lvl="0"/>
            <a:r>
              <a:rPr lang="en-US" dirty="0"/>
              <a:t>Title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0_end page">
    <p:bg>
      <p:bgPr>
        <a:solidFill>
          <a:srgbClr val="0F4F97"/>
        </a:solidFill>
        <a:effectLst/>
      </p:bgPr>
    </p:bg>
    <p:spTree>
      <p:nvGrpSpPr>
        <p:cNvPr id="1" name=""/>
        <p:cNvGrpSpPr/>
        <p:nvPr/>
      </p:nvGrpSpPr>
      <p:grpSpPr>
        <a:xfrm>
          <a:off x="0" y="0"/>
          <a:ext cx="0" cy="0"/>
          <a:chOff x="0" y="0"/>
          <a:chExt cx="0" cy="0"/>
        </a:xfrm>
      </p:grpSpPr>
      <p:pic>
        <p:nvPicPr>
          <p:cNvPr id="3" name="Picture 2" descr="LLNL_Logo_WHT-LRG.png"/>
          <p:cNvPicPr>
            <a:picLocks/>
          </p:cNvPicPr>
          <p:nvPr userDrawn="1"/>
        </p:nvPicPr>
        <p:blipFill>
          <a:blip r:embed="rId2"/>
          <a:stretch>
            <a:fillRect/>
          </a:stretch>
        </p:blipFill>
        <p:spPr>
          <a:xfrm>
            <a:off x="962469" y="5437487"/>
            <a:ext cx="3602736" cy="607768"/>
          </a:xfrm>
          <a:prstGeom prst="rect">
            <a:avLst/>
          </a:prstGeom>
        </p:spPr>
      </p:pic>
    </p:spTree>
    <p:extLst>
      <p:ext uri="{BB962C8B-B14F-4D97-AF65-F5344CB8AC3E}">
        <p14:creationId xmlns:p14="http://schemas.microsoft.com/office/powerpoint/2010/main" val="31271898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scene3d>
              <a:camera prst="orthographicFront"/>
              <a:lightRig rig="threePt" dir="t">
                <a:rot lat="0" lon="0" rev="4800000"/>
              </a:lightRig>
            </a:scene3d>
            <a:sp3d prstMaterial="matte"/>
          </a:bodyPr>
          <a:lstStyle/>
          <a:p>
            <a:r>
              <a:rPr kumimoji="0" lang="en-US"/>
              <a:t>Click to edit Master title style</a:t>
            </a:r>
            <a:endParaRPr kumimoji="0"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3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lIns="0" bIns="0"/>
          <a:lstStyle>
            <a:lvl1pPr eaLnBrk="1" latinLnBrk="0" hangingPunct="1">
              <a:spcBef>
                <a:spcPts val="1800"/>
              </a:spcBef>
              <a:spcAft>
                <a:spcPts val="0"/>
              </a:spcAft>
              <a:defRPr/>
            </a:lvl1pPr>
            <a:lvl2pPr eaLnBrk="1" latinLnBrk="0" hangingPunct="1">
              <a:spcAft>
                <a:spcPts val="0"/>
              </a:spcAft>
              <a:defRPr/>
            </a:lvl2pPr>
            <a:lvl3pPr eaLnBrk="1" latinLnBrk="0" hangingPunct="1">
              <a:spcAft>
                <a:spcPts val="0"/>
              </a:spcAft>
              <a:defRPr/>
            </a:lvl3pPr>
            <a:lvl4pPr eaLnBrk="1" latinLnBrk="0" hangingPunct="1">
              <a:spcAft>
                <a:spcPts val="0"/>
              </a:spcAft>
              <a:defRPr/>
            </a:lvl4pPr>
            <a:lvl5pPr eaLnBrk="1" latinLnBrk="0" hangingPunct="1">
              <a:spcAft>
                <a:spcPts val="0"/>
              </a:spcAft>
              <a:defRPr/>
            </a:lvl5p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endParaRPr kumimoji="0" lang="en-US" dirty="0"/>
          </a:p>
        </p:txBody>
      </p:sp>
      <p:sp>
        <p:nvSpPr>
          <p:cNvPr id="5" name="Title Placeholder 1"/>
          <p:cNvSpPr>
            <a:spLocks noGrp="1"/>
          </p:cNvSpPr>
          <p:nvPr>
            <p:ph type="title"/>
          </p:nvPr>
        </p:nvSpPr>
        <p:spPr>
          <a:xfrm>
            <a:off x="609600" y="219514"/>
            <a:ext cx="10972800" cy="1008771"/>
          </a:xfrm>
          <a:prstGeom prst="rect">
            <a:avLst/>
          </a:prstGeom>
          <a:effectLst/>
        </p:spPr>
        <p:txBody>
          <a:bodyPr vert="horz" lIns="0" rIns="45720" rtlCol="0" anchor="ctr" anchorCtr="0">
            <a:noAutofit/>
            <a:scene3d>
              <a:camera prst="orthographicFront"/>
              <a:lightRig rig="threePt" dir="t">
                <a:rot lat="0" lon="0" rev="4800000"/>
              </a:lightRig>
            </a:scene3d>
            <a:sp3d prstMaterial="matte"/>
          </a:bodyPr>
          <a:lstStyle/>
          <a:p>
            <a:r>
              <a:rPr kumimoji="0" lang="en-US"/>
              <a:t>Click to edit Master title style</a:t>
            </a:r>
            <a:endParaRPr kumimoji="0"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with side-text-Lef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90000"/>
              </a:lnSpc>
              <a:defRPr>
                <a:effectLst/>
              </a:defRPr>
            </a:lvl1pPr>
          </a:lstStyle>
          <a:p>
            <a:r>
              <a:rPr lang="en-US"/>
              <a:t>Click to edit Master title style</a:t>
            </a:r>
            <a:endParaRPr lang="en-US" dirty="0"/>
          </a:p>
        </p:txBody>
      </p:sp>
      <p:sp>
        <p:nvSpPr>
          <p:cNvPr id="4" name="Content Placeholder 2"/>
          <p:cNvSpPr>
            <a:spLocks noGrp="1"/>
          </p:cNvSpPr>
          <p:nvPr>
            <p:ph idx="1"/>
          </p:nvPr>
        </p:nvSpPr>
        <p:spPr>
          <a:xfrm>
            <a:off x="621101" y="1436688"/>
            <a:ext cx="5291328" cy="4881532"/>
          </a:xfrm>
        </p:spPr>
        <p:txBody>
          <a:bodyPr/>
          <a:lstStyle>
            <a:lvl1pPr>
              <a:spcBef>
                <a:spcPts val="1200"/>
              </a:spcBef>
              <a:spcAft>
                <a:spcPts val="600"/>
              </a:spcAft>
              <a:defRPr/>
            </a:lvl1pPr>
            <a:lvl2pPr>
              <a:spcAft>
                <a:spcPts val="600"/>
              </a:spcAft>
              <a:defRPr/>
            </a:lvl2pPr>
            <a:lvl3pPr>
              <a:spcAft>
                <a:spcPts val="600"/>
              </a:spcAft>
              <a:defRPr/>
            </a:lvl3pPr>
            <a:lvl4pPr>
              <a:spcAft>
                <a:spcPts val="600"/>
              </a:spcAft>
              <a:defRPr/>
            </a:lvl4pPr>
            <a:lvl5pPr>
              <a:spcAft>
                <a:spcPts val="600"/>
              </a:spcAft>
              <a:defRPr/>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Title with side-text-Righ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90000"/>
              </a:lnSpc>
              <a:defRPr>
                <a:effectLst/>
              </a:defRPr>
            </a:lvl1pPr>
          </a:lstStyle>
          <a:p>
            <a:r>
              <a:rPr lang="en-US"/>
              <a:t>Click to edit Master title style</a:t>
            </a:r>
            <a:endParaRPr lang="en-US" dirty="0"/>
          </a:p>
        </p:txBody>
      </p:sp>
      <p:sp>
        <p:nvSpPr>
          <p:cNvPr id="4" name="Content Placeholder 2"/>
          <p:cNvSpPr>
            <a:spLocks noGrp="1"/>
          </p:cNvSpPr>
          <p:nvPr>
            <p:ph idx="1"/>
          </p:nvPr>
        </p:nvSpPr>
        <p:spPr>
          <a:xfrm>
            <a:off x="6301619" y="1436688"/>
            <a:ext cx="5291328" cy="4881532"/>
          </a:xfrm>
        </p:spPr>
        <p:txBody>
          <a:bodyPr/>
          <a:lstStyle>
            <a:lvl1pPr>
              <a:spcBef>
                <a:spcPts val="1200"/>
              </a:spcBef>
              <a:spcAft>
                <a:spcPts val="600"/>
              </a:spcAft>
              <a:defRPr/>
            </a:lvl1pPr>
            <a:lvl2pPr>
              <a:spcAft>
                <a:spcPts val="600"/>
              </a:spcAft>
              <a:defRPr/>
            </a:lvl2pPr>
            <a:lvl3pPr>
              <a:spcAft>
                <a:spcPts val="600"/>
              </a:spcAft>
              <a:defRPr/>
            </a:lvl3pPr>
            <a:lvl4pPr>
              <a:spcAft>
                <a:spcPts val="600"/>
              </a:spcAft>
              <a:defRPr/>
            </a:lvl4pPr>
            <a:lvl5pPr>
              <a:spcAft>
                <a:spcPts val="600"/>
              </a:spcAft>
              <a:defRPr/>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Tree>
    <p:extLst>
      <p:ext uri="{BB962C8B-B14F-4D97-AF65-F5344CB8AC3E}">
        <p14:creationId xmlns:p14="http://schemas.microsoft.com/office/powerpoint/2010/main" val="20831217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Title with side-by-side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90000"/>
              </a:lnSpc>
              <a:defRPr>
                <a:effectLst/>
              </a:defRPr>
            </a:lvl1pPr>
          </a:lstStyle>
          <a:p>
            <a:r>
              <a:rPr lang="en-US"/>
              <a:t>Click to edit Master title style</a:t>
            </a:r>
            <a:endParaRPr lang="en-US" dirty="0"/>
          </a:p>
        </p:txBody>
      </p:sp>
      <p:sp>
        <p:nvSpPr>
          <p:cNvPr id="4" name="Content Placeholder 2"/>
          <p:cNvSpPr>
            <a:spLocks noGrp="1"/>
          </p:cNvSpPr>
          <p:nvPr>
            <p:ph idx="1"/>
          </p:nvPr>
        </p:nvSpPr>
        <p:spPr>
          <a:xfrm>
            <a:off x="621101" y="1436688"/>
            <a:ext cx="5291328" cy="4881532"/>
          </a:xfrm>
        </p:spPr>
        <p:txBody>
          <a:bodyPr/>
          <a:lstStyle>
            <a:lvl1pPr>
              <a:spcBef>
                <a:spcPts val="1200"/>
              </a:spcBef>
              <a:spcAft>
                <a:spcPts val="600"/>
              </a:spcAft>
              <a:defRPr/>
            </a:lvl1pPr>
            <a:lvl2pPr>
              <a:spcAft>
                <a:spcPts val="600"/>
              </a:spcAft>
              <a:defRPr/>
            </a:lvl2pPr>
            <a:lvl3pPr>
              <a:spcAft>
                <a:spcPts val="600"/>
              </a:spcAft>
              <a:defRPr/>
            </a:lvl3pPr>
            <a:lvl4pPr>
              <a:spcAft>
                <a:spcPts val="600"/>
              </a:spcAft>
              <a:defRPr/>
            </a:lvl4pPr>
            <a:lvl5pPr>
              <a:spcAft>
                <a:spcPts val="600"/>
              </a:spcAft>
              <a:defRPr/>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5" name="Content Placeholder 2"/>
          <p:cNvSpPr>
            <a:spLocks noGrp="1"/>
          </p:cNvSpPr>
          <p:nvPr>
            <p:ph idx="10"/>
          </p:nvPr>
        </p:nvSpPr>
        <p:spPr>
          <a:xfrm>
            <a:off x="6291532" y="1436688"/>
            <a:ext cx="5291328" cy="4881532"/>
          </a:xfrm>
        </p:spPr>
        <p:txBody>
          <a:bodyPr/>
          <a:lstStyle>
            <a:lvl1pPr>
              <a:spcBef>
                <a:spcPts val="1200"/>
              </a:spcBef>
              <a:spcAft>
                <a:spcPts val="600"/>
              </a:spcAft>
              <a:defRPr/>
            </a:lvl1pPr>
            <a:lvl2pPr>
              <a:spcAft>
                <a:spcPts val="600"/>
              </a:spcAft>
              <a:defRPr/>
            </a:lvl2pPr>
            <a:lvl3pPr>
              <a:spcAft>
                <a:spcPts val="600"/>
              </a:spcAft>
              <a:defRPr/>
            </a:lvl3pPr>
            <a:lvl4pPr>
              <a:spcAft>
                <a:spcPts val="600"/>
              </a:spcAft>
              <a:defRPr/>
            </a:lvl4pPr>
            <a:lvl5pPr>
              <a:spcAft>
                <a:spcPts val="600"/>
              </a:spcAft>
              <a:defRPr/>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Tree>
    <p:extLst>
      <p:ext uri="{BB962C8B-B14F-4D97-AF65-F5344CB8AC3E}">
        <p14:creationId xmlns:p14="http://schemas.microsoft.com/office/powerpoint/2010/main" val="22941282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Full Image with Titl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349042"/>
          </a:xfrm>
        </p:spPr>
        <p:txBody>
          <a:bodyPr/>
          <a:lstStyle/>
          <a:p>
            <a:r>
              <a:rPr lang="en-US"/>
              <a:t>Click icon to add picture</a:t>
            </a:r>
            <a:endParaRPr lang="en-US" dirty="0"/>
          </a:p>
        </p:txBody>
      </p:sp>
      <p:sp>
        <p:nvSpPr>
          <p:cNvPr id="6" name="Title 5"/>
          <p:cNvSpPr>
            <a:spLocks noGrp="1"/>
          </p:cNvSpPr>
          <p:nvPr>
            <p:ph type="title"/>
          </p:nvPr>
        </p:nvSpPr>
        <p:spPr>
          <a:xfrm>
            <a:off x="5" y="7"/>
            <a:ext cx="12191999" cy="1228907"/>
          </a:xfrm>
          <a:solidFill>
            <a:schemeClr val="bg1"/>
          </a:solidFill>
          <a:effectLst/>
        </p:spPr>
        <p:txBody>
          <a:bodyPr vert="horz" lIns="457200" rIns="45720" rtlCol="0" anchor="ctr" anchorCtr="0">
            <a:normAutofit/>
            <a:scene3d>
              <a:camera prst="orthographicFront"/>
              <a:lightRig rig="threePt" dir="t">
                <a:rot lat="0" lon="0" rev="4800000"/>
              </a:lightRig>
            </a:scene3d>
            <a:sp3d prstMaterial="matte"/>
          </a:bodyPr>
          <a:lstStyle>
            <a:lvl1pPr marL="233363" indent="0" algn="l" rtl="0" eaLnBrk="1" latinLnBrk="0" hangingPunct="1">
              <a:lnSpc>
                <a:spcPct val="90000"/>
              </a:lnSpc>
              <a:spcBef>
                <a:spcPct val="0"/>
              </a:spcBef>
              <a:buNone/>
              <a:defRPr kumimoji="0" lang="en-US" sz="3200" b="1" kern="1200" dirty="0">
                <a:solidFill>
                  <a:schemeClr val="accent1">
                    <a:lumMod val="75000"/>
                  </a:schemeClr>
                </a:solidFill>
                <a:effectLst/>
                <a:latin typeface="Calibri" panose="020F0502020204030204" pitchFamily="34" charset="0"/>
                <a:ea typeface="+mj-ea"/>
                <a:cs typeface="Calibri" panose="020F0502020204030204" pitchFamily="34" charset="0"/>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349042"/>
          </a:xfrm>
        </p:spPr>
        <p:txBody>
          <a:bodyPr/>
          <a:lstStyle/>
          <a:p>
            <a:r>
              <a:rPr lang="en-US"/>
              <a:t>Click icon to add picture</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9_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 name="Rectangle 19"/>
          <p:cNvSpPr/>
          <p:nvPr/>
        </p:nvSpPr>
        <p:spPr>
          <a:xfrm>
            <a:off x="0" y="6355080"/>
            <a:ext cx="12192000" cy="50292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Ins="0" rtlCol="0" anchor="ctr"/>
          <a:lstStyle/>
          <a:p>
            <a:pPr algn="ctr"/>
            <a:endParaRPr lang="en-US" sz="1800" dirty="0">
              <a:latin typeface="Arial"/>
            </a:endParaRPr>
          </a:p>
        </p:txBody>
      </p:sp>
      <p:pic>
        <p:nvPicPr>
          <p:cNvPr id="8" name="Picture 7">
            <a:extLst>
              <a:ext uri="{FF2B5EF4-FFF2-40B4-BE49-F238E27FC236}">
                <a16:creationId xmlns:a16="http://schemas.microsoft.com/office/drawing/2014/main" id="{9C590909-6878-E44E-9AA0-07880FBE8AE0}"/>
              </a:ext>
            </a:extLst>
          </p:cNvPr>
          <p:cNvPicPr>
            <a:picLocks/>
          </p:cNvPicPr>
          <p:nvPr userDrawn="1"/>
        </p:nvPicPr>
        <p:blipFill rotWithShape="1">
          <a:blip r:embed="rId12" cstate="print">
            <a:extLst>
              <a:ext uri="{28A0092B-C50C-407E-A947-70E740481C1C}">
                <a14:useLocalDpi xmlns:a14="http://schemas.microsoft.com/office/drawing/2010/main"/>
              </a:ext>
            </a:extLst>
          </a:blip>
          <a:srcRect/>
          <a:stretch/>
        </p:blipFill>
        <p:spPr>
          <a:xfrm>
            <a:off x="170688" y="6492240"/>
            <a:ext cx="2743200" cy="283464"/>
          </a:xfrm>
          <a:prstGeom prst="rect">
            <a:avLst/>
          </a:prstGeom>
        </p:spPr>
      </p:pic>
      <p:sp>
        <p:nvSpPr>
          <p:cNvPr id="3" name="Text Placeholder 2"/>
          <p:cNvSpPr>
            <a:spLocks noGrp="1"/>
          </p:cNvSpPr>
          <p:nvPr>
            <p:ph type="body" idx="1"/>
          </p:nvPr>
        </p:nvSpPr>
        <p:spPr>
          <a:xfrm>
            <a:off x="609600" y="1441524"/>
            <a:ext cx="10972800" cy="4906889"/>
          </a:xfrm>
          <a:prstGeom prst="rect">
            <a:avLst/>
          </a:prstGeom>
        </p:spPr>
        <p:txBody>
          <a:bodyPr vert="horz" lIns="0" tIns="0" rIns="0" bIns="0" rtlCol="0">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endParaRPr kumimoji="0" lang="en-US" dirty="0"/>
          </a:p>
        </p:txBody>
      </p:sp>
      <p:sp>
        <p:nvSpPr>
          <p:cNvPr id="10" name="Rectangle 9"/>
          <p:cNvSpPr/>
          <p:nvPr/>
        </p:nvSpPr>
        <p:spPr bwMode="invGray">
          <a:xfrm>
            <a:off x="1" y="6355080"/>
            <a:ext cx="12192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sz="1800" dirty="0">
              <a:latin typeface="Arial"/>
            </a:endParaRPr>
          </a:p>
        </p:txBody>
      </p:sp>
      <p:sp>
        <p:nvSpPr>
          <p:cNvPr id="19" name="Slide Number Placeholder 7"/>
          <p:cNvSpPr txBox="1">
            <a:spLocks/>
          </p:cNvSpPr>
          <p:nvPr/>
        </p:nvSpPr>
        <p:spPr>
          <a:xfrm>
            <a:off x="11768167" y="6403259"/>
            <a:ext cx="423836" cy="454747"/>
          </a:xfrm>
          <a:prstGeom prst="rect">
            <a:avLst/>
          </a:prstGeom>
        </p:spPr>
        <p:txBody>
          <a:bodyPr rIns="45720" anchor="ctr" anchorCtr="0"/>
          <a:lstStyle/>
          <a:p>
            <a:pPr marL="0" marR="0" lvl="0" indent="0" algn="r" defTabSz="457200" rtl="0" eaLnBrk="1" fontAlgn="auto" latinLnBrk="0" hangingPunct="1">
              <a:lnSpc>
                <a:spcPct val="100000"/>
              </a:lnSpc>
              <a:spcBef>
                <a:spcPts val="0"/>
              </a:spcBef>
              <a:spcAft>
                <a:spcPts val="0"/>
              </a:spcAft>
              <a:buClrTx/>
              <a:buSzTx/>
              <a:buFontTx/>
              <a:buNone/>
              <a:tabLst/>
              <a:defRPr/>
            </a:pPr>
            <a:fld id="{EAD690BD-BADF-4FBD-97E7-557E707EBBB2}" type="slidenum">
              <a:rPr kumimoji="0" lang="en-US" sz="1000" b="0" i="0" u="none" strike="noStrike" kern="1200" cap="none" spc="0" normalizeH="0" baseline="0" noProof="0" smtClean="0">
                <a:ln>
                  <a:noFill/>
                </a:ln>
                <a:solidFill>
                  <a:schemeClr val="tx1">
                    <a:lumMod val="65000"/>
                    <a:lumOff val="35000"/>
                  </a:schemeClr>
                </a:solidFill>
                <a:effectLst/>
                <a:uLnTx/>
                <a:uFillTx/>
                <a:latin typeface="Calibri" panose="020F0502020204030204" pitchFamily="34" charset="0"/>
                <a:ea typeface="+mn-ea"/>
                <a:cs typeface="Calibri" panose="020F050202020403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schemeClr val="tx1">
                  <a:lumMod val="65000"/>
                  <a:lumOff val="35000"/>
                </a:schemeClr>
              </a:solidFill>
              <a:effectLst/>
              <a:uLnTx/>
              <a:uFillTx/>
              <a:latin typeface="Calibri" panose="020F0502020204030204" pitchFamily="34" charset="0"/>
              <a:ea typeface="+mn-ea"/>
              <a:cs typeface="Calibri" panose="020F0502020204030204" pitchFamily="34" charset="0"/>
            </a:endParaRPr>
          </a:p>
        </p:txBody>
      </p:sp>
      <p:sp>
        <p:nvSpPr>
          <p:cNvPr id="14" name="TextBox 13"/>
          <p:cNvSpPr txBox="1"/>
          <p:nvPr/>
        </p:nvSpPr>
        <p:spPr>
          <a:xfrm>
            <a:off x="646609" y="6698653"/>
            <a:ext cx="1165161" cy="92333"/>
          </a:xfrm>
          <a:prstGeom prst="rect">
            <a:avLst/>
          </a:prstGeom>
          <a:noFill/>
        </p:spPr>
        <p:txBody>
          <a:bodyPr wrap="square" lIns="0" tIns="0" rIns="0" bIns="0" rtlCol="0" anchor="b" anchorCtr="0">
            <a:spAutoFit/>
          </a:bodyPr>
          <a:lstStyle/>
          <a:p>
            <a:pPr algn="l"/>
            <a:r>
              <a:rPr lang="en-US" sz="600" dirty="0">
                <a:latin typeface="Arial"/>
                <a:cs typeface="Arial"/>
              </a:rPr>
              <a:t>LLNL-PRES-xxxxxx</a:t>
            </a:r>
          </a:p>
        </p:txBody>
      </p:sp>
      <p:sp>
        <p:nvSpPr>
          <p:cNvPr id="2" name="Title Placeholder 1"/>
          <p:cNvSpPr>
            <a:spLocks noGrp="1"/>
          </p:cNvSpPr>
          <p:nvPr>
            <p:ph type="title"/>
          </p:nvPr>
        </p:nvSpPr>
        <p:spPr>
          <a:xfrm>
            <a:off x="609600" y="220136"/>
            <a:ext cx="10972800" cy="1005840"/>
          </a:xfrm>
          <a:prstGeom prst="rect">
            <a:avLst/>
          </a:prstGeom>
          <a:effectLst/>
        </p:spPr>
        <p:txBody>
          <a:bodyPr vert="horz" lIns="0" rIns="45720" rtlCol="0" anchor="ctr" anchorCtr="0">
            <a:noAutofit/>
            <a:scene3d>
              <a:camera prst="orthographicFront"/>
              <a:lightRig rig="threePt" dir="t">
                <a:rot lat="0" lon="0" rev="4800000"/>
              </a:lightRig>
            </a:scene3d>
            <a:sp3d prstMaterial="matte"/>
          </a:bodyPr>
          <a:lstStyle/>
          <a:p>
            <a:r>
              <a:rPr kumimoji="0" lang="en-US"/>
              <a:t>Click to edit Master title style</a:t>
            </a:r>
            <a:endParaRPr kumimoji="0" lang="en-US" dirty="0"/>
          </a:p>
        </p:txBody>
      </p:sp>
      <p:cxnSp>
        <p:nvCxnSpPr>
          <p:cNvPr id="5" name="Straight Connector 4"/>
          <p:cNvCxnSpPr/>
          <p:nvPr/>
        </p:nvCxnSpPr>
        <p:spPr>
          <a:xfrm>
            <a:off x="-8076" y="1267155"/>
            <a:ext cx="12200079" cy="0"/>
          </a:xfrm>
          <a:prstGeom prst="line">
            <a:avLst/>
          </a:prstGeom>
          <a:ln w="38100"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pic>
        <p:nvPicPr>
          <p:cNvPr id="11" name="Picture 10">
            <a:extLst>
              <a:ext uri="{FF2B5EF4-FFF2-40B4-BE49-F238E27FC236}">
                <a16:creationId xmlns:a16="http://schemas.microsoft.com/office/drawing/2014/main" id="{A54311BD-8720-D040-927F-1192591CB67C}"/>
              </a:ext>
            </a:extLst>
          </p:cNvPr>
          <p:cNvPicPr>
            <a:picLocks/>
          </p:cNvPicPr>
          <p:nvPr userDrawn="1"/>
        </p:nvPicPr>
        <p:blipFill rotWithShape="1">
          <a:blip r:embed="rId13" cstate="print">
            <a:extLst>
              <a:ext uri="{28A0092B-C50C-407E-A947-70E740481C1C}">
                <a14:useLocalDpi xmlns:a14="http://schemas.microsoft.com/office/drawing/2010/main"/>
              </a:ext>
            </a:extLst>
          </a:blip>
          <a:srcRect/>
          <a:stretch/>
        </p:blipFill>
        <p:spPr>
          <a:xfrm>
            <a:off x="10944015" y="6446520"/>
            <a:ext cx="978408" cy="374904"/>
          </a:xfrm>
          <a:prstGeom prst="rect">
            <a:avLst/>
          </a:prstGeom>
        </p:spPr>
      </p:pic>
    </p:spTree>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5" r:id="rId4"/>
    <p:sldLayoutId id="2147483722" r:id="rId5"/>
    <p:sldLayoutId id="2147483721" r:id="rId6"/>
    <p:sldLayoutId id="2147483717" r:id="rId7"/>
    <p:sldLayoutId id="2147483718" r:id="rId8"/>
    <p:sldLayoutId id="2147483719" r:id="rId9"/>
    <p:sldLayoutId id="2147483723" r:id="rId10"/>
  </p:sldLayoutIdLst>
  <p:hf hdr="0" ftr="0" dt="0"/>
  <p:txStyles>
    <p:titleStyle>
      <a:lvl1pPr algn="l" rtl="0" eaLnBrk="1" latinLnBrk="0" hangingPunct="1">
        <a:lnSpc>
          <a:spcPct val="90000"/>
        </a:lnSpc>
        <a:spcBef>
          <a:spcPct val="0"/>
        </a:spcBef>
        <a:buNone/>
        <a:defRPr kumimoji="0" sz="3200" b="1" kern="1200">
          <a:solidFill>
            <a:schemeClr val="accent1">
              <a:lumMod val="75000"/>
            </a:schemeClr>
          </a:solidFill>
          <a:effectLst/>
          <a:latin typeface="Calibri" panose="020F0502020204030204" pitchFamily="34" charset="0"/>
          <a:ea typeface="+mj-ea"/>
          <a:cs typeface="Calibri" panose="020F0502020204030204" pitchFamily="34" charset="0"/>
        </a:defRPr>
      </a:lvl1pPr>
    </p:titleStyle>
    <p:bodyStyle>
      <a:lvl1pPr marL="285750" indent="-228600" algn="l" rtl="0" eaLnBrk="1" latinLnBrk="0" hangingPunct="1">
        <a:spcBef>
          <a:spcPts val="1800"/>
        </a:spcBef>
        <a:spcAft>
          <a:spcPts val="0"/>
        </a:spcAft>
        <a:buClr>
          <a:schemeClr val="accent1">
            <a:lumMod val="75000"/>
          </a:schemeClr>
        </a:buClr>
        <a:buSzPct val="90000"/>
        <a:buFont typeface="Wingdings" charset="2"/>
        <a:buChar char="§"/>
        <a:tabLst/>
        <a:defRPr kumimoji="0" sz="2400" b="0" kern="1200">
          <a:solidFill>
            <a:schemeClr val="tx1"/>
          </a:solidFill>
          <a:latin typeface="Calibri" panose="020F0502020204030204" pitchFamily="34" charset="0"/>
          <a:ea typeface="+mn-ea"/>
          <a:cs typeface="Calibri" panose="020F0502020204030204" pitchFamily="34" charset="0"/>
        </a:defRPr>
      </a:lvl1pPr>
      <a:lvl2pPr marL="628650" indent="-285750" algn="l" rtl="0" eaLnBrk="1" latinLnBrk="0" hangingPunct="1">
        <a:spcBef>
          <a:spcPts val="0"/>
        </a:spcBef>
        <a:spcAft>
          <a:spcPts val="0"/>
        </a:spcAft>
        <a:buClrTx/>
        <a:buSzPct val="90000"/>
        <a:buFont typeface="Calibri" panose="020F0502020204030204" pitchFamily="34" charset="0"/>
        <a:buChar char="—"/>
        <a:defRPr kumimoji="0" sz="2000" kern="1200">
          <a:solidFill>
            <a:schemeClr val="tx1"/>
          </a:solidFill>
          <a:latin typeface="Calibri" panose="020F0502020204030204" pitchFamily="34" charset="0"/>
          <a:ea typeface="+mn-ea"/>
          <a:cs typeface="Calibri" panose="020F0502020204030204" pitchFamily="34" charset="0"/>
        </a:defRPr>
      </a:lvl2pPr>
      <a:lvl3pPr marL="800100" indent="-171450" algn="l" rtl="0" eaLnBrk="1" latinLnBrk="0" hangingPunct="1">
        <a:spcBef>
          <a:spcPts val="0"/>
        </a:spcBef>
        <a:spcAft>
          <a:spcPts val="0"/>
        </a:spcAft>
        <a:buClrTx/>
        <a:buSzPct val="90000"/>
        <a:buFont typeface="Arial" panose="020B0604020202020204" pitchFamily="34" charset="0"/>
        <a:buChar char="•"/>
        <a:defRPr kumimoji="0" sz="1800" kern="1200">
          <a:solidFill>
            <a:schemeClr val="tx1"/>
          </a:solidFill>
          <a:latin typeface="Calibri" panose="020F0502020204030204" pitchFamily="34" charset="0"/>
          <a:ea typeface="+mn-ea"/>
          <a:cs typeface="Calibri" panose="020F0502020204030204" pitchFamily="34" charset="0"/>
        </a:defRPr>
      </a:lvl3pPr>
      <a:lvl4pPr marL="1028700" indent="-171450" algn="l" rtl="0" eaLnBrk="1" latinLnBrk="0" hangingPunct="1">
        <a:spcBef>
          <a:spcPts val="0"/>
        </a:spcBef>
        <a:spcAft>
          <a:spcPts val="0"/>
        </a:spcAft>
        <a:buClrTx/>
        <a:buSzPct val="100000"/>
        <a:buFont typeface="Lucida Grande"/>
        <a:buChar char="–"/>
        <a:defRPr kumimoji="0" sz="1600" kern="1200">
          <a:solidFill>
            <a:schemeClr val="tx1"/>
          </a:solidFill>
          <a:latin typeface="Calibri" panose="020F0502020204030204" pitchFamily="34" charset="0"/>
          <a:ea typeface="+mn-ea"/>
          <a:cs typeface="Calibri" panose="020F0502020204030204" pitchFamily="34" charset="0"/>
        </a:defRPr>
      </a:lvl4pPr>
      <a:lvl5pPr marL="1257300" indent="-171450" algn="l" rtl="0" eaLnBrk="1" latinLnBrk="0" hangingPunct="1">
        <a:spcBef>
          <a:spcPts val="0"/>
        </a:spcBef>
        <a:spcAft>
          <a:spcPts val="0"/>
        </a:spcAft>
        <a:buClrTx/>
        <a:buFont typeface="Arial"/>
        <a:buChar char="•"/>
        <a:tabLst>
          <a:tab pos="1200150" algn="l"/>
        </a:tabLst>
        <a:defRPr kumimoji="0" lang="en-US" sz="1600" kern="1200" smtClean="0">
          <a:solidFill>
            <a:schemeClr val="tx1"/>
          </a:solidFill>
          <a:latin typeface="Calibri" panose="020F0502020204030204" pitchFamily="34" charset="0"/>
          <a:ea typeface="+mn-ea"/>
          <a:cs typeface="Calibri" panose="020F0502020204030204" pitchFamily="34" charset="0"/>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jp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586285" y="450514"/>
            <a:ext cx="10972800" cy="939471"/>
          </a:xfrm>
        </p:spPr>
        <p:txBody>
          <a:bodyPr/>
          <a:lstStyle/>
          <a:p>
            <a:r>
              <a:rPr lang="en-US" dirty="0">
                <a:latin typeface="Calibri" panose="020F0502020204030204" pitchFamily="34" charset="0"/>
                <a:cs typeface="Calibri" panose="020F0502020204030204" pitchFamily="34" charset="0"/>
              </a:rPr>
              <a:t>Implementing and Interfacing with KVM</a:t>
            </a:r>
          </a:p>
        </p:txBody>
      </p:sp>
      <p:sp>
        <p:nvSpPr>
          <p:cNvPr id="9" name="Text Placeholder 10"/>
          <p:cNvSpPr txBox="1">
            <a:spLocks/>
          </p:cNvSpPr>
          <p:nvPr/>
        </p:nvSpPr>
        <p:spPr>
          <a:xfrm>
            <a:off x="442332" y="3672922"/>
            <a:ext cx="3278508" cy="397500"/>
          </a:xfrm>
          <a:prstGeom prst="rect">
            <a:avLst/>
          </a:prstGeom>
        </p:spPr>
        <p:txBody>
          <a:bodyPr vert="horz" lIns="0" tIns="91440" rIns="0" rtlCol="0" anchor="ctr" anchorCtr="0">
            <a:noAutofit/>
          </a:bodyPr>
          <a:lstStyle/>
          <a:p>
            <a:pPr lvl="0">
              <a:lnSpc>
                <a:spcPct val="80000"/>
              </a:lnSpc>
            </a:pPr>
            <a:r>
              <a:rPr lang="en-US" sz="1600" dirty="0">
                <a:cs typeface="Lucida Handwriting"/>
              </a:rPr>
              <a:t>August 13, 2020</a:t>
            </a:r>
          </a:p>
        </p:txBody>
      </p:sp>
      <p:sp>
        <p:nvSpPr>
          <p:cNvPr id="10" name="Text Placeholder 4">
            <a:extLst>
              <a:ext uri="{FF2B5EF4-FFF2-40B4-BE49-F238E27FC236}">
                <a16:creationId xmlns:a16="http://schemas.microsoft.com/office/drawing/2014/main" id="{A83D7FA3-0C9B-4472-86C0-B890A1B07665}"/>
              </a:ext>
            </a:extLst>
          </p:cNvPr>
          <p:cNvSpPr txBox="1">
            <a:spLocks/>
          </p:cNvSpPr>
          <p:nvPr/>
        </p:nvSpPr>
        <p:spPr>
          <a:xfrm>
            <a:off x="5144824" y="3219934"/>
            <a:ext cx="3019243" cy="487845"/>
          </a:xfrm>
          <a:prstGeom prst="rect">
            <a:avLst/>
          </a:prstGeom>
        </p:spPr>
        <p:txBody>
          <a:bodyPr vert="horz" lIns="0" tIns="0" rIns="182880" bIns="0" rtlCol="0" anchor="b" anchorCtr="0">
            <a:noAutofit/>
          </a:bodyPr>
          <a:lstStyle>
            <a:lvl1pPr marL="57150" indent="0" algn="r" rtl="0" eaLnBrk="1" latinLnBrk="0" hangingPunct="1">
              <a:spcBef>
                <a:spcPts val="0"/>
              </a:spcBef>
              <a:spcAft>
                <a:spcPts val="0"/>
              </a:spcAft>
              <a:buClr>
                <a:schemeClr val="accent1">
                  <a:lumMod val="75000"/>
                </a:schemeClr>
              </a:buClr>
              <a:buSzPct val="90000"/>
              <a:buFont typeface="Wingdings" charset="2"/>
              <a:buNone/>
              <a:tabLst/>
              <a:defRPr kumimoji="0" sz="1600" b="0" kern="1200">
                <a:solidFill>
                  <a:schemeClr val="tx1"/>
                </a:solidFill>
                <a:latin typeface="Calibri" panose="020F0502020204030204" pitchFamily="34" charset="0"/>
                <a:ea typeface="+mn-ea"/>
                <a:cs typeface="Calibri" panose="020F0502020204030204" pitchFamily="34" charset="0"/>
              </a:defRPr>
            </a:lvl1pPr>
            <a:lvl2pPr marL="342900" indent="0" algn="r" rtl="0" eaLnBrk="1" latinLnBrk="0" hangingPunct="1">
              <a:spcBef>
                <a:spcPts val="0"/>
              </a:spcBef>
              <a:spcAft>
                <a:spcPts val="0"/>
              </a:spcAft>
              <a:buClrTx/>
              <a:buSzPct val="90000"/>
              <a:buFont typeface="Calibri" panose="020F0502020204030204" pitchFamily="34" charset="0"/>
              <a:buNone/>
              <a:defRPr kumimoji="0" sz="1600" b="0" kern="1200">
                <a:solidFill>
                  <a:schemeClr val="tx1"/>
                </a:solidFill>
                <a:latin typeface="Calibri" panose="020F0502020204030204" pitchFamily="34" charset="0"/>
                <a:ea typeface="+mn-ea"/>
                <a:cs typeface="Calibri" panose="020F0502020204030204" pitchFamily="34" charset="0"/>
              </a:defRPr>
            </a:lvl2pPr>
            <a:lvl3pPr marL="628650" indent="0" algn="r" rtl="0" eaLnBrk="1" latinLnBrk="0" hangingPunct="1">
              <a:spcBef>
                <a:spcPts val="0"/>
              </a:spcBef>
              <a:spcAft>
                <a:spcPts val="0"/>
              </a:spcAft>
              <a:buClrTx/>
              <a:buSzPct val="90000"/>
              <a:buFont typeface="Arial" panose="020B0604020202020204" pitchFamily="34" charset="0"/>
              <a:buNone/>
              <a:defRPr kumimoji="0" sz="1600" b="0" kern="1200">
                <a:solidFill>
                  <a:schemeClr val="tx1"/>
                </a:solidFill>
                <a:latin typeface="Calibri" panose="020F0502020204030204" pitchFamily="34" charset="0"/>
                <a:ea typeface="+mn-ea"/>
                <a:cs typeface="Calibri" panose="020F0502020204030204" pitchFamily="34" charset="0"/>
              </a:defRPr>
            </a:lvl3pPr>
            <a:lvl4pPr marL="857250" indent="0" algn="r" rtl="0" eaLnBrk="1" latinLnBrk="0" hangingPunct="1">
              <a:spcBef>
                <a:spcPts val="0"/>
              </a:spcBef>
              <a:spcAft>
                <a:spcPts val="0"/>
              </a:spcAft>
              <a:buClrTx/>
              <a:buSzPct val="100000"/>
              <a:buFont typeface="Lucida Grande"/>
              <a:buNone/>
              <a:defRPr kumimoji="0" sz="1600" b="0" kern="1200">
                <a:solidFill>
                  <a:schemeClr val="tx1"/>
                </a:solidFill>
                <a:latin typeface="Calibri" panose="020F0502020204030204" pitchFamily="34" charset="0"/>
                <a:ea typeface="+mn-ea"/>
                <a:cs typeface="Calibri" panose="020F0502020204030204" pitchFamily="34" charset="0"/>
              </a:defRPr>
            </a:lvl4pPr>
            <a:lvl5pPr marL="1085850" indent="0" algn="r" rtl="0" eaLnBrk="1" latinLnBrk="0" hangingPunct="1">
              <a:spcBef>
                <a:spcPts val="0"/>
              </a:spcBef>
              <a:spcAft>
                <a:spcPts val="0"/>
              </a:spcAft>
              <a:buClrTx/>
              <a:buFont typeface="Arial"/>
              <a:buNone/>
              <a:tabLst>
                <a:tab pos="1200150" algn="l"/>
              </a:tabLst>
              <a:defRPr kumimoji="0" lang="en-US" sz="1600" b="0" kern="1200">
                <a:solidFill>
                  <a:schemeClr val="tx1"/>
                </a:solidFill>
                <a:latin typeface="Calibri" panose="020F0502020204030204" pitchFamily="34" charset="0"/>
                <a:ea typeface="+mn-ea"/>
                <a:cs typeface="Calibri" panose="020F0502020204030204" pitchFamily="34" charset="0"/>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lstStyle>
          <a:p>
            <a:pPr algn="ctr" defTabSz="914400"/>
            <a:r>
              <a:rPr lang="en-US" b="1" dirty="0">
                <a:latin typeface="Calibri"/>
                <a:cs typeface="Calibri"/>
              </a:rPr>
              <a:t>Cristian Palomo-Ramirez</a:t>
            </a:r>
            <a:endParaRPr lang="en-US" b="1" dirty="0"/>
          </a:p>
          <a:p>
            <a:pPr algn="ctr" defTabSz="914400"/>
            <a:r>
              <a:rPr lang="en-US" dirty="0">
                <a:latin typeface="Calibri"/>
                <a:cs typeface="Calibri"/>
              </a:rPr>
              <a:t>cpalomo-ramirez@csumb.edu</a:t>
            </a:r>
            <a:endParaRPr lang="en-US" dirty="0"/>
          </a:p>
        </p:txBody>
      </p:sp>
      <p:sp>
        <p:nvSpPr>
          <p:cNvPr id="4" name="Text Placeholder 4">
            <a:extLst>
              <a:ext uri="{FF2B5EF4-FFF2-40B4-BE49-F238E27FC236}">
                <a16:creationId xmlns:a16="http://schemas.microsoft.com/office/drawing/2014/main" id="{16616D8A-4CF3-4166-BBCF-8D217D680BEA}"/>
              </a:ext>
            </a:extLst>
          </p:cNvPr>
          <p:cNvSpPr txBox="1">
            <a:spLocks/>
          </p:cNvSpPr>
          <p:nvPr/>
        </p:nvSpPr>
        <p:spPr>
          <a:xfrm>
            <a:off x="2125581" y="3219934"/>
            <a:ext cx="3019243" cy="487845"/>
          </a:xfrm>
          <a:prstGeom prst="rect">
            <a:avLst/>
          </a:prstGeom>
        </p:spPr>
        <p:txBody>
          <a:bodyPr vert="horz" lIns="0" tIns="0" rIns="182880" bIns="0" rtlCol="0" anchor="b" anchorCtr="0">
            <a:noAutofit/>
          </a:bodyPr>
          <a:lstStyle>
            <a:lvl1pPr marL="57150" indent="0" algn="r" rtl="0" eaLnBrk="1" latinLnBrk="0" hangingPunct="1">
              <a:spcBef>
                <a:spcPts val="0"/>
              </a:spcBef>
              <a:spcAft>
                <a:spcPts val="0"/>
              </a:spcAft>
              <a:buClr>
                <a:schemeClr val="accent1">
                  <a:lumMod val="75000"/>
                </a:schemeClr>
              </a:buClr>
              <a:buSzPct val="90000"/>
              <a:buFont typeface="Wingdings" charset="2"/>
              <a:buNone/>
              <a:tabLst/>
              <a:defRPr kumimoji="0" sz="1600" b="0" kern="1200">
                <a:solidFill>
                  <a:schemeClr val="tx1"/>
                </a:solidFill>
                <a:latin typeface="Calibri" panose="020F0502020204030204" pitchFamily="34" charset="0"/>
                <a:ea typeface="+mn-ea"/>
                <a:cs typeface="Calibri" panose="020F0502020204030204" pitchFamily="34" charset="0"/>
              </a:defRPr>
            </a:lvl1pPr>
            <a:lvl2pPr marL="342900" indent="0" algn="r" rtl="0" eaLnBrk="1" latinLnBrk="0" hangingPunct="1">
              <a:spcBef>
                <a:spcPts val="0"/>
              </a:spcBef>
              <a:spcAft>
                <a:spcPts val="0"/>
              </a:spcAft>
              <a:buClrTx/>
              <a:buSzPct val="90000"/>
              <a:buFont typeface="Calibri" panose="020F0502020204030204" pitchFamily="34" charset="0"/>
              <a:buNone/>
              <a:defRPr kumimoji="0" sz="1600" b="0" kern="1200">
                <a:solidFill>
                  <a:schemeClr val="tx1"/>
                </a:solidFill>
                <a:latin typeface="Calibri" panose="020F0502020204030204" pitchFamily="34" charset="0"/>
                <a:ea typeface="+mn-ea"/>
                <a:cs typeface="Calibri" panose="020F0502020204030204" pitchFamily="34" charset="0"/>
              </a:defRPr>
            </a:lvl2pPr>
            <a:lvl3pPr marL="628650" indent="0" algn="r" rtl="0" eaLnBrk="1" latinLnBrk="0" hangingPunct="1">
              <a:spcBef>
                <a:spcPts val="0"/>
              </a:spcBef>
              <a:spcAft>
                <a:spcPts val="0"/>
              </a:spcAft>
              <a:buClrTx/>
              <a:buSzPct val="90000"/>
              <a:buFont typeface="Arial" panose="020B0604020202020204" pitchFamily="34" charset="0"/>
              <a:buNone/>
              <a:defRPr kumimoji="0" sz="1600" b="0" kern="1200">
                <a:solidFill>
                  <a:schemeClr val="tx1"/>
                </a:solidFill>
                <a:latin typeface="Calibri" panose="020F0502020204030204" pitchFamily="34" charset="0"/>
                <a:ea typeface="+mn-ea"/>
                <a:cs typeface="Calibri" panose="020F0502020204030204" pitchFamily="34" charset="0"/>
              </a:defRPr>
            </a:lvl3pPr>
            <a:lvl4pPr marL="857250" indent="0" algn="r" rtl="0" eaLnBrk="1" latinLnBrk="0" hangingPunct="1">
              <a:spcBef>
                <a:spcPts val="0"/>
              </a:spcBef>
              <a:spcAft>
                <a:spcPts val="0"/>
              </a:spcAft>
              <a:buClrTx/>
              <a:buSzPct val="100000"/>
              <a:buFont typeface="Lucida Grande"/>
              <a:buNone/>
              <a:defRPr kumimoji="0" sz="1600" b="0" kern="1200">
                <a:solidFill>
                  <a:schemeClr val="tx1"/>
                </a:solidFill>
                <a:latin typeface="Calibri" panose="020F0502020204030204" pitchFamily="34" charset="0"/>
                <a:ea typeface="+mn-ea"/>
                <a:cs typeface="Calibri" panose="020F0502020204030204" pitchFamily="34" charset="0"/>
              </a:defRPr>
            </a:lvl4pPr>
            <a:lvl5pPr marL="1085850" indent="0" algn="r" rtl="0" eaLnBrk="1" latinLnBrk="0" hangingPunct="1">
              <a:spcBef>
                <a:spcPts val="0"/>
              </a:spcBef>
              <a:spcAft>
                <a:spcPts val="0"/>
              </a:spcAft>
              <a:buClrTx/>
              <a:buFont typeface="Arial"/>
              <a:buNone/>
              <a:tabLst>
                <a:tab pos="1200150" algn="l"/>
              </a:tabLst>
              <a:defRPr kumimoji="0" lang="en-US" sz="1600" b="0" kern="1200">
                <a:solidFill>
                  <a:schemeClr val="tx1"/>
                </a:solidFill>
                <a:latin typeface="Calibri" panose="020F0502020204030204" pitchFamily="34" charset="0"/>
                <a:ea typeface="+mn-ea"/>
                <a:cs typeface="Calibri" panose="020F0502020204030204" pitchFamily="34" charset="0"/>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lstStyle>
          <a:p>
            <a:pPr algn="ctr" defTabSz="914400"/>
            <a:r>
              <a:rPr lang="en-US" b="1" dirty="0">
                <a:latin typeface="Calibri"/>
                <a:cs typeface="Calibri"/>
              </a:rPr>
              <a:t>Ben Ryan</a:t>
            </a:r>
            <a:endParaRPr lang="en-US" b="1" dirty="0"/>
          </a:p>
          <a:p>
            <a:pPr algn="ctr" defTabSz="914400"/>
            <a:r>
              <a:rPr lang="en-US" dirty="0">
                <a:latin typeface="Calibri"/>
                <a:cs typeface="Calibri"/>
              </a:rPr>
              <a:t>bpryan@email.wm.edu</a:t>
            </a:r>
            <a:endParaRPr lang="en-US" dirty="0"/>
          </a:p>
        </p:txBody>
      </p:sp>
      <p:sp>
        <p:nvSpPr>
          <p:cNvPr id="6" name="Text Placeholder 4">
            <a:extLst>
              <a:ext uri="{FF2B5EF4-FFF2-40B4-BE49-F238E27FC236}">
                <a16:creationId xmlns:a16="http://schemas.microsoft.com/office/drawing/2014/main" id="{8DF6532D-D3DF-4A53-9E1C-5AA32CCE573B}"/>
              </a:ext>
            </a:extLst>
          </p:cNvPr>
          <p:cNvSpPr txBox="1">
            <a:spLocks/>
          </p:cNvSpPr>
          <p:nvPr/>
        </p:nvSpPr>
        <p:spPr>
          <a:xfrm>
            <a:off x="8223541" y="2318393"/>
            <a:ext cx="3335544" cy="559732"/>
          </a:xfrm>
          <a:prstGeom prst="rect">
            <a:avLst/>
          </a:prstGeom>
        </p:spPr>
        <p:txBody>
          <a:bodyPr vert="horz" lIns="0" tIns="0" rIns="182880" bIns="0" rtlCol="0" anchor="b" anchorCtr="0">
            <a:noAutofit/>
          </a:bodyPr>
          <a:lstStyle>
            <a:lvl1pPr marL="57150" indent="0" algn="r" rtl="0" eaLnBrk="1" latinLnBrk="0" hangingPunct="1">
              <a:spcBef>
                <a:spcPts val="0"/>
              </a:spcBef>
              <a:spcAft>
                <a:spcPts val="0"/>
              </a:spcAft>
              <a:buClr>
                <a:schemeClr val="accent1">
                  <a:lumMod val="75000"/>
                </a:schemeClr>
              </a:buClr>
              <a:buSzPct val="90000"/>
              <a:buFont typeface="Wingdings" charset="2"/>
              <a:buNone/>
              <a:tabLst/>
              <a:defRPr kumimoji="0" sz="1600" b="0" kern="1200">
                <a:solidFill>
                  <a:schemeClr val="tx1"/>
                </a:solidFill>
                <a:latin typeface="Calibri" panose="020F0502020204030204" pitchFamily="34" charset="0"/>
                <a:ea typeface="+mn-ea"/>
                <a:cs typeface="Calibri" panose="020F0502020204030204" pitchFamily="34" charset="0"/>
              </a:defRPr>
            </a:lvl1pPr>
            <a:lvl2pPr marL="342900" indent="0" algn="r" rtl="0" eaLnBrk="1" latinLnBrk="0" hangingPunct="1">
              <a:spcBef>
                <a:spcPts val="0"/>
              </a:spcBef>
              <a:spcAft>
                <a:spcPts val="0"/>
              </a:spcAft>
              <a:buClrTx/>
              <a:buSzPct val="90000"/>
              <a:buFont typeface="Calibri" panose="020F0502020204030204" pitchFamily="34" charset="0"/>
              <a:buNone/>
              <a:defRPr kumimoji="0" sz="1600" b="0" kern="1200">
                <a:solidFill>
                  <a:schemeClr val="tx1"/>
                </a:solidFill>
                <a:latin typeface="Calibri" panose="020F0502020204030204" pitchFamily="34" charset="0"/>
                <a:ea typeface="+mn-ea"/>
                <a:cs typeface="Calibri" panose="020F0502020204030204" pitchFamily="34" charset="0"/>
              </a:defRPr>
            </a:lvl2pPr>
            <a:lvl3pPr marL="628650" indent="0" algn="r" rtl="0" eaLnBrk="1" latinLnBrk="0" hangingPunct="1">
              <a:spcBef>
                <a:spcPts val="0"/>
              </a:spcBef>
              <a:spcAft>
                <a:spcPts val="0"/>
              </a:spcAft>
              <a:buClrTx/>
              <a:buSzPct val="90000"/>
              <a:buFont typeface="Arial" panose="020B0604020202020204" pitchFamily="34" charset="0"/>
              <a:buNone/>
              <a:defRPr kumimoji="0" sz="1600" b="0" kern="1200">
                <a:solidFill>
                  <a:schemeClr val="tx1"/>
                </a:solidFill>
                <a:latin typeface="Calibri" panose="020F0502020204030204" pitchFamily="34" charset="0"/>
                <a:ea typeface="+mn-ea"/>
                <a:cs typeface="Calibri" panose="020F0502020204030204" pitchFamily="34" charset="0"/>
              </a:defRPr>
            </a:lvl3pPr>
            <a:lvl4pPr marL="857250" indent="0" algn="r" rtl="0" eaLnBrk="1" latinLnBrk="0" hangingPunct="1">
              <a:spcBef>
                <a:spcPts val="0"/>
              </a:spcBef>
              <a:spcAft>
                <a:spcPts val="0"/>
              </a:spcAft>
              <a:buClrTx/>
              <a:buSzPct val="100000"/>
              <a:buFont typeface="Lucida Grande"/>
              <a:buNone/>
              <a:defRPr kumimoji="0" sz="1600" b="0" kern="1200">
                <a:solidFill>
                  <a:schemeClr val="tx1"/>
                </a:solidFill>
                <a:latin typeface="Calibri" panose="020F0502020204030204" pitchFamily="34" charset="0"/>
                <a:ea typeface="+mn-ea"/>
                <a:cs typeface="Calibri" panose="020F0502020204030204" pitchFamily="34" charset="0"/>
              </a:defRPr>
            </a:lvl4pPr>
            <a:lvl5pPr marL="1085850" indent="0" algn="r" rtl="0" eaLnBrk="1" latinLnBrk="0" hangingPunct="1">
              <a:spcBef>
                <a:spcPts val="0"/>
              </a:spcBef>
              <a:spcAft>
                <a:spcPts val="0"/>
              </a:spcAft>
              <a:buClrTx/>
              <a:buFont typeface="Arial"/>
              <a:buNone/>
              <a:tabLst>
                <a:tab pos="1200150" algn="l"/>
              </a:tabLst>
              <a:defRPr kumimoji="0" lang="en-US" sz="1600" b="0" kern="1200">
                <a:solidFill>
                  <a:schemeClr val="tx1"/>
                </a:solidFill>
                <a:latin typeface="Calibri" panose="020F0502020204030204" pitchFamily="34" charset="0"/>
                <a:ea typeface="+mn-ea"/>
                <a:cs typeface="Calibri" panose="020F0502020204030204" pitchFamily="34" charset="0"/>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lstStyle>
          <a:p>
            <a:pPr algn="ctr" defTabSz="914400"/>
            <a:r>
              <a:rPr lang="en-US" i="1" dirty="0">
                <a:latin typeface="Calibri"/>
                <a:cs typeface="Calibri"/>
              </a:rPr>
              <a:t>HPC Cluster Engineering Academy</a:t>
            </a:r>
          </a:p>
          <a:p>
            <a:pPr algn="ctr" defTabSz="914400"/>
            <a:r>
              <a:rPr lang="en-US" dirty="0">
                <a:latin typeface="Calibri"/>
                <a:cs typeface="Calibri"/>
              </a:rPr>
              <a:t>Mentor: </a:t>
            </a:r>
            <a:r>
              <a:rPr lang="en-US" i="1" dirty="0">
                <a:latin typeface="Calibri"/>
                <a:cs typeface="Calibri"/>
              </a:rPr>
              <a:t>Dave Fox</a:t>
            </a:r>
            <a:endParaRPr lang="en-US" i="1" dirty="0"/>
          </a:p>
        </p:txBody>
      </p:sp>
      <p:pic>
        <p:nvPicPr>
          <p:cNvPr id="16" name="Picture 15">
            <a:extLst>
              <a:ext uri="{FF2B5EF4-FFF2-40B4-BE49-F238E27FC236}">
                <a16:creationId xmlns:a16="http://schemas.microsoft.com/office/drawing/2014/main" id="{49F2BB29-26CD-4613-B376-AFA6DE235327}"/>
              </a:ext>
            </a:extLst>
          </p:cNvPr>
          <p:cNvPicPr>
            <a:picLocks noChangeAspect="1"/>
          </p:cNvPicPr>
          <p:nvPr/>
        </p:nvPicPr>
        <p:blipFill>
          <a:blip r:embed="rId3"/>
          <a:stretch>
            <a:fillRect/>
          </a:stretch>
        </p:blipFill>
        <p:spPr>
          <a:xfrm rot="5400000">
            <a:off x="2832740" y="1925228"/>
            <a:ext cx="1408510" cy="1056382"/>
          </a:xfrm>
          <a:prstGeom prst="rect">
            <a:avLst/>
          </a:prstGeom>
        </p:spPr>
      </p:pic>
      <p:pic>
        <p:nvPicPr>
          <p:cNvPr id="18" name="Picture 17">
            <a:extLst>
              <a:ext uri="{FF2B5EF4-FFF2-40B4-BE49-F238E27FC236}">
                <a16:creationId xmlns:a16="http://schemas.microsoft.com/office/drawing/2014/main" id="{63436CB0-C92C-4907-97AD-B5C9C1997811}"/>
              </a:ext>
            </a:extLst>
          </p:cNvPr>
          <p:cNvPicPr>
            <a:picLocks noChangeAspect="1"/>
          </p:cNvPicPr>
          <p:nvPr/>
        </p:nvPicPr>
        <p:blipFill>
          <a:blip r:embed="rId4"/>
          <a:stretch>
            <a:fillRect/>
          </a:stretch>
        </p:blipFill>
        <p:spPr>
          <a:xfrm>
            <a:off x="6072038" y="1749164"/>
            <a:ext cx="1056381" cy="140851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Other tools</a:t>
            </a:r>
          </a:p>
        </p:txBody>
      </p:sp>
      <p:sp>
        <p:nvSpPr>
          <p:cNvPr id="4" name="Content Placeholder 5">
            <a:extLst>
              <a:ext uri="{FF2B5EF4-FFF2-40B4-BE49-F238E27FC236}">
                <a16:creationId xmlns:a16="http://schemas.microsoft.com/office/drawing/2014/main" id="{93793A13-2A68-42BA-96A0-65A45A43FA4C}"/>
              </a:ext>
            </a:extLst>
          </p:cNvPr>
          <p:cNvSpPr>
            <a:spLocks noGrp="1"/>
          </p:cNvSpPr>
          <p:nvPr>
            <p:ph idx="1"/>
          </p:nvPr>
        </p:nvSpPr>
        <p:spPr>
          <a:xfrm>
            <a:off x="607733" y="1436688"/>
            <a:ext cx="10959538" cy="4881532"/>
          </a:xfrm>
        </p:spPr>
        <p:txBody>
          <a:bodyPr vert="horz" lIns="0" tIns="0" rIns="0" bIns="0" rtlCol="0" anchor="t">
            <a:normAutofit/>
          </a:bodyPr>
          <a:lstStyle/>
          <a:p>
            <a:pPr defTabSz="914400"/>
            <a:r>
              <a:rPr lang="en-US" dirty="0" err="1">
                <a:latin typeface="Calibri"/>
                <a:cs typeface="Calibri"/>
              </a:rPr>
              <a:t>Virsh</a:t>
            </a:r>
            <a:r>
              <a:rPr lang="en-US" dirty="0">
                <a:latin typeface="Calibri"/>
                <a:cs typeface="Calibri"/>
              </a:rPr>
              <a:t> commands:</a:t>
            </a:r>
          </a:p>
          <a:p>
            <a:pPr lvl="1" defTabSz="914400"/>
            <a:r>
              <a:rPr lang="en-US" dirty="0">
                <a:latin typeface="Calibri"/>
                <a:cs typeface="Calibri"/>
              </a:rPr>
              <a:t>List of running guests</a:t>
            </a:r>
          </a:p>
          <a:p>
            <a:pPr lvl="1" defTabSz="914400"/>
            <a:r>
              <a:rPr lang="en-US" dirty="0">
                <a:latin typeface="Calibri"/>
                <a:cs typeface="Calibri"/>
              </a:rPr>
              <a:t>Destroy target guest</a:t>
            </a:r>
          </a:p>
          <a:p>
            <a:pPr lvl="1" defTabSz="914400"/>
            <a:r>
              <a:rPr lang="en-US" dirty="0">
                <a:latin typeface="Calibri"/>
                <a:cs typeface="Calibri"/>
              </a:rPr>
              <a:t>Connect to a guest</a:t>
            </a:r>
          </a:p>
          <a:p>
            <a:r>
              <a:rPr lang="en-US" dirty="0" err="1">
                <a:latin typeface="Calibri"/>
                <a:cs typeface="Calibri"/>
              </a:rPr>
              <a:t>virt</a:t>
            </a:r>
            <a:r>
              <a:rPr lang="en-US" dirty="0">
                <a:latin typeface="Calibri"/>
                <a:cs typeface="Calibri"/>
              </a:rPr>
              <a:t>-manager is the GUI tool used to manage VMs</a:t>
            </a:r>
          </a:p>
          <a:p>
            <a:r>
              <a:rPr lang="en-US" dirty="0">
                <a:latin typeface="Calibri"/>
                <a:cs typeface="Calibri"/>
              </a:rPr>
              <a:t>Can be used along with </a:t>
            </a:r>
            <a:r>
              <a:rPr lang="en-US" dirty="0" err="1">
                <a:latin typeface="Calibri"/>
                <a:cs typeface="Calibri"/>
              </a:rPr>
              <a:t>RealVNC</a:t>
            </a:r>
            <a:r>
              <a:rPr lang="en-US" dirty="0">
                <a:latin typeface="Calibri"/>
                <a:cs typeface="Calibri"/>
              </a:rPr>
              <a:t> to access a virtual desktop of guest machines.</a:t>
            </a:r>
          </a:p>
          <a:p>
            <a:r>
              <a:rPr lang="en-US" dirty="0" err="1">
                <a:latin typeface="Calibri"/>
                <a:cs typeface="Calibri"/>
              </a:rPr>
              <a:t>oVirt</a:t>
            </a:r>
            <a:endParaRPr lang="en-US" dirty="0">
              <a:latin typeface="Calibri"/>
              <a:cs typeface="Calibri"/>
            </a:endParaRPr>
          </a:p>
          <a:p>
            <a:pPr lvl="1"/>
            <a:endParaRPr lang="en-US" dirty="0">
              <a:latin typeface="Calibri"/>
              <a:cs typeface="Calibri"/>
            </a:endParaRPr>
          </a:p>
        </p:txBody>
      </p:sp>
    </p:spTree>
    <p:extLst>
      <p:ext uri="{BB962C8B-B14F-4D97-AF65-F5344CB8AC3E}">
        <p14:creationId xmlns:p14="http://schemas.microsoft.com/office/powerpoint/2010/main" val="8976160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US" dirty="0"/>
              <a:t>Outcomes</a:t>
            </a:r>
          </a:p>
        </p:txBody>
      </p:sp>
      <p:sp>
        <p:nvSpPr>
          <p:cNvPr id="16" name="Content Placeholder 15"/>
          <p:cNvSpPr>
            <a:spLocks noGrp="1"/>
          </p:cNvSpPr>
          <p:nvPr>
            <p:ph idx="1"/>
          </p:nvPr>
        </p:nvSpPr>
        <p:spPr>
          <a:xfrm>
            <a:off x="6291072" y="6858000"/>
            <a:ext cx="5291328" cy="4881532"/>
          </a:xfrm>
        </p:spPr>
        <p:txBody>
          <a:bodyPr/>
          <a:lstStyle/>
          <a:p>
            <a:pPr>
              <a:buClr>
                <a:schemeClr val="accent2"/>
              </a:buClr>
            </a:pPr>
            <a:r>
              <a:rPr lang="en-US" dirty="0"/>
              <a:t>Guest implementation of various Linux distros</a:t>
            </a:r>
          </a:p>
          <a:p>
            <a:pPr lvl="1">
              <a:buClr>
                <a:schemeClr val="accent2"/>
              </a:buClr>
            </a:pPr>
            <a:r>
              <a:rPr lang="en-US" dirty="0">
                <a:latin typeface="Calibri"/>
                <a:cs typeface="Calibri"/>
              </a:rPr>
              <a:t>Required packages</a:t>
            </a:r>
          </a:p>
          <a:p>
            <a:pPr lvl="1">
              <a:buClr>
                <a:schemeClr val="accent2"/>
              </a:buClr>
              <a:buFont typeface="Calibri" charset="2"/>
              <a:buChar char="—"/>
            </a:pPr>
            <a:r>
              <a:rPr lang="en-US" dirty="0">
                <a:latin typeface="Calibri"/>
                <a:cs typeface="Calibri"/>
              </a:rPr>
              <a:t>Test user with </a:t>
            </a:r>
            <a:r>
              <a:rPr lang="en-US" dirty="0" err="1">
                <a:latin typeface="Calibri"/>
                <a:cs typeface="Calibri"/>
              </a:rPr>
              <a:t>sudo</a:t>
            </a:r>
            <a:r>
              <a:rPr lang="en-US" dirty="0">
                <a:latin typeface="Calibri"/>
                <a:cs typeface="Calibri"/>
              </a:rPr>
              <a:t> privileges</a:t>
            </a:r>
          </a:p>
          <a:p>
            <a:pPr lvl="1">
              <a:buClr>
                <a:schemeClr val="accent2"/>
              </a:buClr>
              <a:buFont typeface="Calibri" charset="2"/>
              <a:buChar char="—"/>
            </a:pPr>
            <a:r>
              <a:rPr lang="en-US" dirty="0">
                <a:latin typeface="Calibri"/>
                <a:cs typeface="Calibri"/>
              </a:rPr>
              <a:t>Automated installation</a:t>
            </a:r>
          </a:p>
          <a:p>
            <a:pPr lvl="1">
              <a:buClr>
                <a:schemeClr val="accent2"/>
              </a:buClr>
              <a:buFont typeface="Calibri" charset="2"/>
              <a:buChar char="—"/>
            </a:pPr>
            <a:r>
              <a:rPr lang="en-US" dirty="0">
                <a:latin typeface="Calibri"/>
                <a:cs typeface="Calibri"/>
              </a:rPr>
              <a:t>Documentation for future admin use/maintenance</a:t>
            </a:r>
          </a:p>
        </p:txBody>
      </p:sp>
      <p:sp>
        <p:nvSpPr>
          <p:cNvPr id="9" name="Content Placeholder 5">
            <a:extLst>
              <a:ext uri="{FF2B5EF4-FFF2-40B4-BE49-F238E27FC236}">
                <a16:creationId xmlns:a16="http://schemas.microsoft.com/office/drawing/2014/main" id="{978BE8ED-646D-49C8-862C-7D282AD2362C}"/>
              </a:ext>
            </a:extLst>
          </p:cNvPr>
          <p:cNvSpPr txBox="1">
            <a:spLocks/>
          </p:cNvSpPr>
          <p:nvPr/>
        </p:nvSpPr>
        <p:spPr>
          <a:xfrm>
            <a:off x="607733" y="1436688"/>
            <a:ext cx="10959538" cy="4881532"/>
          </a:xfrm>
          <a:prstGeom prst="rect">
            <a:avLst/>
          </a:prstGeom>
        </p:spPr>
        <p:txBody>
          <a:bodyPr vert="horz" lIns="0" tIns="0" rIns="0" bIns="0" rtlCol="0" anchor="t">
            <a:normAutofit/>
          </a:bodyPr>
          <a:lstStyle>
            <a:lvl1pPr marL="285750" indent="-228600" algn="l" rtl="0" eaLnBrk="1" latinLnBrk="0" hangingPunct="1">
              <a:spcBef>
                <a:spcPts val="1200"/>
              </a:spcBef>
              <a:spcAft>
                <a:spcPts val="600"/>
              </a:spcAft>
              <a:buClr>
                <a:schemeClr val="accent1">
                  <a:lumMod val="75000"/>
                </a:schemeClr>
              </a:buClr>
              <a:buSzPct val="90000"/>
              <a:buFont typeface="Wingdings" charset="2"/>
              <a:buChar char="§"/>
              <a:tabLst/>
              <a:defRPr kumimoji="0" sz="2400" b="0" kern="1200">
                <a:solidFill>
                  <a:schemeClr val="tx1"/>
                </a:solidFill>
                <a:latin typeface="Calibri" panose="020F0502020204030204" pitchFamily="34" charset="0"/>
                <a:ea typeface="+mn-ea"/>
                <a:cs typeface="Calibri" panose="020F0502020204030204" pitchFamily="34" charset="0"/>
              </a:defRPr>
            </a:lvl1pPr>
            <a:lvl2pPr marL="628650" indent="-285750" algn="l" rtl="0" eaLnBrk="1" latinLnBrk="0" hangingPunct="1">
              <a:spcBef>
                <a:spcPts val="0"/>
              </a:spcBef>
              <a:spcAft>
                <a:spcPts val="600"/>
              </a:spcAft>
              <a:buClrTx/>
              <a:buSzPct val="90000"/>
              <a:buFont typeface="Calibri" panose="020F0502020204030204" pitchFamily="34" charset="0"/>
              <a:buChar char="—"/>
              <a:defRPr kumimoji="0" sz="2000" kern="1200">
                <a:solidFill>
                  <a:schemeClr val="tx1"/>
                </a:solidFill>
                <a:latin typeface="Calibri" panose="020F0502020204030204" pitchFamily="34" charset="0"/>
                <a:ea typeface="+mn-ea"/>
                <a:cs typeface="Calibri" panose="020F0502020204030204" pitchFamily="34" charset="0"/>
              </a:defRPr>
            </a:lvl2pPr>
            <a:lvl3pPr marL="800100" indent="-171450" algn="l" rtl="0" eaLnBrk="1" latinLnBrk="0" hangingPunct="1">
              <a:spcBef>
                <a:spcPts val="0"/>
              </a:spcBef>
              <a:spcAft>
                <a:spcPts val="600"/>
              </a:spcAft>
              <a:buClrTx/>
              <a:buSzPct val="90000"/>
              <a:buFont typeface="Arial" panose="020B0604020202020204" pitchFamily="34" charset="0"/>
              <a:buChar char="•"/>
              <a:defRPr kumimoji="0" sz="1800" kern="1200">
                <a:solidFill>
                  <a:schemeClr val="tx1"/>
                </a:solidFill>
                <a:latin typeface="Calibri" panose="020F0502020204030204" pitchFamily="34" charset="0"/>
                <a:ea typeface="+mn-ea"/>
                <a:cs typeface="Calibri" panose="020F0502020204030204" pitchFamily="34" charset="0"/>
              </a:defRPr>
            </a:lvl3pPr>
            <a:lvl4pPr marL="1028700" indent="-171450" algn="l" rtl="0" eaLnBrk="1" latinLnBrk="0" hangingPunct="1">
              <a:spcBef>
                <a:spcPts val="0"/>
              </a:spcBef>
              <a:spcAft>
                <a:spcPts val="600"/>
              </a:spcAft>
              <a:buClrTx/>
              <a:buSzPct val="100000"/>
              <a:buFont typeface="Lucida Grande"/>
              <a:buChar char="–"/>
              <a:defRPr kumimoji="0" sz="1600" kern="1200">
                <a:solidFill>
                  <a:schemeClr val="tx1"/>
                </a:solidFill>
                <a:latin typeface="Calibri" panose="020F0502020204030204" pitchFamily="34" charset="0"/>
                <a:ea typeface="+mn-ea"/>
                <a:cs typeface="Calibri" panose="020F0502020204030204" pitchFamily="34" charset="0"/>
              </a:defRPr>
            </a:lvl4pPr>
            <a:lvl5pPr marL="1257300" indent="-171450" algn="l" rtl="0" eaLnBrk="1" latinLnBrk="0" hangingPunct="1">
              <a:spcBef>
                <a:spcPts val="0"/>
              </a:spcBef>
              <a:spcAft>
                <a:spcPts val="600"/>
              </a:spcAft>
              <a:buClrTx/>
              <a:buFont typeface="Arial"/>
              <a:buChar char="•"/>
              <a:tabLst>
                <a:tab pos="1200150" algn="l"/>
              </a:tabLst>
              <a:defRPr kumimoji="0" lang="en-US" sz="1600" kern="1200">
                <a:solidFill>
                  <a:schemeClr val="tx1"/>
                </a:solidFill>
                <a:latin typeface="Calibri" panose="020F0502020204030204" pitchFamily="34" charset="0"/>
                <a:ea typeface="+mn-ea"/>
                <a:cs typeface="Calibri" panose="020F0502020204030204" pitchFamily="34" charset="0"/>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lstStyle>
          <a:p>
            <a:pPr defTabSz="914400"/>
            <a:r>
              <a:rPr lang="en-US" dirty="0">
                <a:latin typeface="Calibri"/>
                <a:cs typeface="Calibri"/>
              </a:rPr>
              <a:t>Guest implementation of various Linux distros</a:t>
            </a:r>
          </a:p>
          <a:p>
            <a:pPr lvl="1" defTabSz="914400"/>
            <a:r>
              <a:rPr lang="en-US" dirty="0">
                <a:latin typeface="Calibri"/>
                <a:cs typeface="Calibri"/>
              </a:rPr>
              <a:t>Required packages</a:t>
            </a:r>
          </a:p>
          <a:p>
            <a:pPr lvl="1" defTabSz="914400"/>
            <a:r>
              <a:rPr lang="en-US" dirty="0">
                <a:latin typeface="Calibri"/>
                <a:cs typeface="Calibri"/>
              </a:rPr>
              <a:t>Test user with </a:t>
            </a:r>
            <a:r>
              <a:rPr lang="en-US" dirty="0" err="1">
                <a:latin typeface="Calibri"/>
                <a:cs typeface="Calibri"/>
              </a:rPr>
              <a:t>sudo</a:t>
            </a:r>
            <a:r>
              <a:rPr lang="en-US" dirty="0">
                <a:latin typeface="Calibri"/>
                <a:cs typeface="Calibri"/>
              </a:rPr>
              <a:t> privileges</a:t>
            </a:r>
          </a:p>
          <a:p>
            <a:pPr defTabSz="914400"/>
            <a:r>
              <a:rPr lang="en-US" dirty="0">
                <a:latin typeface="Calibri"/>
                <a:cs typeface="Calibri"/>
              </a:rPr>
              <a:t>Automation of guest system installations</a:t>
            </a:r>
          </a:p>
          <a:p>
            <a:pPr defTabSz="914400"/>
            <a:r>
              <a:rPr lang="en-US" dirty="0">
                <a:latin typeface="Calibri"/>
                <a:cs typeface="Calibri"/>
              </a:rPr>
              <a:t>Base image creation</a:t>
            </a:r>
          </a:p>
          <a:p>
            <a:pPr defTabSz="914400"/>
            <a:r>
              <a:rPr lang="en-US" dirty="0">
                <a:latin typeface="Calibri"/>
                <a:cs typeface="Calibri"/>
              </a:rPr>
              <a:t>Detailed documentation for future administrator use/maintenance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2CC8B-D6BA-4FC3-B2B2-2F38541521A1}"/>
              </a:ext>
            </a:extLst>
          </p:cNvPr>
          <p:cNvSpPr>
            <a:spLocks noGrp="1"/>
          </p:cNvSpPr>
          <p:nvPr>
            <p:ph type="title"/>
          </p:nvPr>
        </p:nvSpPr>
        <p:spPr/>
        <p:txBody>
          <a:bodyPr/>
          <a:lstStyle/>
          <a:p>
            <a:r>
              <a:rPr lang="en-US" dirty="0"/>
              <a:t>Plans for future</a:t>
            </a:r>
          </a:p>
        </p:txBody>
      </p:sp>
      <p:sp>
        <p:nvSpPr>
          <p:cNvPr id="12" name="Content Placeholder 1">
            <a:extLst>
              <a:ext uri="{FF2B5EF4-FFF2-40B4-BE49-F238E27FC236}">
                <a16:creationId xmlns:a16="http://schemas.microsoft.com/office/drawing/2014/main" id="{8DF00321-210D-4035-BCCF-0C2941E39CFC}"/>
              </a:ext>
            </a:extLst>
          </p:cNvPr>
          <p:cNvSpPr txBox="1">
            <a:spLocks/>
          </p:cNvSpPr>
          <p:nvPr/>
        </p:nvSpPr>
        <p:spPr>
          <a:xfrm>
            <a:off x="422442" y="1615314"/>
            <a:ext cx="8526380" cy="3944364"/>
          </a:xfrm>
          <a:prstGeom prst="rect">
            <a:avLst/>
          </a:prstGeom>
        </p:spPr>
        <p:txBody>
          <a:bodyPr vert="horz" lIns="0" tIns="0" rIns="0" bIns="0" rtlCol="0" anchor="t">
            <a:normAutofit/>
          </a:bodyPr>
          <a:lstStyle>
            <a:lvl1pPr marL="285750" indent="-228600" algn="l" rtl="0" eaLnBrk="1" latinLnBrk="0" hangingPunct="1">
              <a:spcBef>
                <a:spcPts val="1800"/>
              </a:spcBef>
              <a:spcAft>
                <a:spcPts val="0"/>
              </a:spcAft>
              <a:buClr>
                <a:schemeClr val="accent1">
                  <a:lumMod val="75000"/>
                </a:schemeClr>
              </a:buClr>
              <a:buSzPct val="90000"/>
              <a:buFont typeface="Wingdings" charset="2"/>
              <a:buChar char="§"/>
              <a:tabLst/>
              <a:defRPr kumimoji="0" sz="2400" b="0" kern="1200">
                <a:solidFill>
                  <a:schemeClr val="tx1"/>
                </a:solidFill>
                <a:latin typeface="Calibri" panose="020F0502020204030204" pitchFamily="34" charset="0"/>
                <a:ea typeface="+mn-ea"/>
                <a:cs typeface="Calibri" panose="020F0502020204030204" pitchFamily="34" charset="0"/>
              </a:defRPr>
            </a:lvl1pPr>
            <a:lvl2pPr marL="628650" indent="-285750" algn="l" rtl="0" eaLnBrk="1" latinLnBrk="0" hangingPunct="1">
              <a:spcBef>
                <a:spcPts val="0"/>
              </a:spcBef>
              <a:spcAft>
                <a:spcPts val="0"/>
              </a:spcAft>
              <a:buClrTx/>
              <a:buSzPct val="90000"/>
              <a:buFont typeface="Calibri" panose="020F0502020204030204" pitchFamily="34" charset="0"/>
              <a:buChar char="—"/>
              <a:defRPr kumimoji="0" sz="2000" kern="1200">
                <a:solidFill>
                  <a:schemeClr val="tx1"/>
                </a:solidFill>
                <a:latin typeface="Calibri" panose="020F0502020204030204" pitchFamily="34" charset="0"/>
                <a:ea typeface="+mn-ea"/>
                <a:cs typeface="Calibri" panose="020F0502020204030204" pitchFamily="34" charset="0"/>
              </a:defRPr>
            </a:lvl2pPr>
            <a:lvl3pPr marL="800100" indent="-171450" algn="l" rtl="0" eaLnBrk="1" latinLnBrk="0" hangingPunct="1">
              <a:spcBef>
                <a:spcPts val="0"/>
              </a:spcBef>
              <a:spcAft>
                <a:spcPts val="0"/>
              </a:spcAft>
              <a:buClrTx/>
              <a:buSzPct val="90000"/>
              <a:buFont typeface="Arial" panose="020B0604020202020204" pitchFamily="34" charset="0"/>
              <a:buChar char="•"/>
              <a:defRPr kumimoji="0" sz="1800" kern="1200">
                <a:solidFill>
                  <a:schemeClr val="tx1"/>
                </a:solidFill>
                <a:latin typeface="Calibri" panose="020F0502020204030204" pitchFamily="34" charset="0"/>
                <a:ea typeface="+mn-ea"/>
                <a:cs typeface="Calibri" panose="020F0502020204030204" pitchFamily="34" charset="0"/>
              </a:defRPr>
            </a:lvl3pPr>
            <a:lvl4pPr marL="1028700" indent="-171450" algn="l" rtl="0" eaLnBrk="1" latinLnBrk="0" hangingPunct="1">
              <a:spcBef>
                <a:spcPts val="0"/>
              </a:spcBef>
              <a:spcAft>
                <a:spcPts val="0"/>
              </a:spcAft>
              <a:buClrTx/>
              <a:buSzPct val="100000"/>
              <a:buFont typeface="Lucida Grande"/>
              <a:buChar char="–"/>
              <a:defRPr kumimoji="0" sz="1600" kern="1200">
                <a:solidFill>
                  <a:schemeClr val="tx1"/>
                </a:solidFill>
                <a:latin typeface="Calibri" panose="020F0502020204030204" pitchFamily="34" charset="0"/>
                <a:ea typeface="+mn-ea"/>
                <a:cs typeface="Calibri" panose="020F0502020204030204" pitchFamily="34" charset="0"/>
              </a:defRPr>
            </a:lvl4pPr>
            <a:lvl5pPr marL="1257300" indent="-171450" algn="l" rtl="0" eaLnBrk="1" latinLnBrk="0" hangingPunct="1">
              <a:spcBef>
                <a:spcPts val="0"/>
              </a:spcBef>
              <a:spcAft>
                <a:spcPts val="0"/>
              </a:spcAft>
              <a:buClrTx/>
              <a:buFont typeface="Arial"/>
              <a:buChar char="•"/>
              <a:tabLst>
                <a:tab pos="1200150" algn="l"/>
              </a:tabLst>
              <a:defRPr kumimoji="0" lang="en-US" sz="1600" kern="1200" smtClean="0">
                <a:solidFill>
                  <a:schemeClr val="tx1"/>
                </a:solidFill>
                <a:latin typeface="Calibri" panose="020F0502020204030204" pitchFamily="34" charset="0"/>
                <a:ea typeface="+mn-ea"/>
                <a:cs typeface="Calibri" panose="020F0502020204030204" pitchFamily="34" charset="0"/>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lstStyle>
          <a:p>
            <a:pPr defTabSz="914400"/>
            <a:r>
              <a:rPr lang="en-US" dirty="0">
                <a:latin typeface="Calibri"/>
                <a:cs typeface="Calibri"/>
              </a:rPr>
              <a:t>Set up a guest with TOSS</a:t>
            </a:r>
          </a:p>
          <a:p>
            <a:pPr defTabSz="914400"/>
            <a:r>
              <a:rPr lang="en-US" dirty="0">
                <a:latin typeface="Calibri"/>
                <a:cs typeface="Calibri"/>
              </a:rPr>
              <a:t>Integrate VMs to set up environments for testing MSR-safe kernel modules</a:t>
            </a:r>
            <a:endParaRPr lang="en-US" dirty="0"/>
          </a:p>
          <a:p>
            <a:pPr lvl="1" defTabSz="914400"/>
            <a:r>
              <a:rPr lang="en-US" dirty="0">
                <a:latin typeface="Calibri"/>
                <a:cs typeface="Calibri"/>
              </a:rPr>
              <a:t>Respond to Gitlab Continuous requests</a:t>
            </a:r>
          </a:p>
          <a:p>
            <a:pPr lvl="1" defTabSz="914400"/>
            <a:endParaRPr lang="en-US" dirty="0">
              <a:latin typeface="Calibri"/>
              <a:cs typeface="Calibri"/>
            </a:endParaRPr>
          </a:p>
          <a:p>
            <a:pPr lvl="1" defTabSz="914400"/>
            <a:r>
              <a:rPr lang="en-US" dirty="0">
                <a:latin typeface="Calibri"/>
                <a:cs typeface="Calibri"/>
              </a:rPr>
              <a:t>Use script/tool to run the CI request on the allocated image</a:t>
            </a:r>
          </a:p>
          <a:p>
            <a:pPr lvl="1" defTabSz="914400"/>
            <a:endParaRPr lang="en-US" dirty="0">
              <a:latin typeface="Calibri"/>
              <a:cs typeface="Calibri"/>
            </a:endParaRPr>
          </a:p>
          <a:p>
            <a:pPr lvl="1" defTabSz="914400"/>
            <a:r>
              <a:rPr lang="en-US" dirty="0">
                <a:latin typeface="Calibri"/>
                <a:cs typeface="Calibri"/>
              </a:rPr>
              <a:t>Capture results and logs</a:t>
            </a:r>
          </a:p>
          <a:p>
            <a:pPr lvl="1" defTabSz="914400"/>
            <a:endParaRPr lang="en-US" dirty="0">
              <a:latin typeface="Calibri"/>
              <a:cs typeface="Calibri"/>
            </a:endParaRPr>
          </a:p>
          <a:p>
            <a:pPr lvl="1" defTabSz="914400"/>
            <a:r>
              <a:rPr lang="en-US" dirty="0">
                <a:latin typeface="Calibri"/>
                <a:cs typeface="Calibri"/>
              </a:rPr>
              <a:t>Deallocate and clean up the instance.</a:t>
            </a:r>
          </a:p>
          <a:p>
            <a:pPr lvl="1" defTabSz="914400"/>
            <a:endParaRPr lang="en-US" dirty="0">
              <a:latin typeface="Calibri"/>
              <a:cs typeface="Calibri"/>
            </a:endParaRPr>
          </a:p>
          <a:p>
            <a:pPr lvl="1" defTabSz="914400"/>
            <a:endParaRPr lang="en-US" dirty="0">
              <a:latin typeface="Calibri"/>
              <a:cs typeface="Calibri"/>
            </a:endParaRPr>
          </a:p>
          <a:p>
            <a:pPr lvl="1" defTabSz="914400"/>
            <a:endParaRPr lang="en-US" dirty="0"/>
          </a:p>
          <a:p>
            <a:pPr defTabSz="914400"/>
            <a:endParaRPr lang="en-US" dirty="0">
              <a:latin typeface="Calibri"/>
              <a:cs typeface="Calibri"/>
            </a:endParaRPr>
          </a:p>
        </p:txBody>
      </p:sp>
    </p:spTree>
    <p:extLst>
      <p:ext uri="{BB962C8B-B14F-4D97-AF65-F5344CB8AC3E}">
        <p14:creationId xmlns:p14="http://schemas.microsoft.com/office/powerpoint/2010/main" val="8635257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096000" y="4896502"/>
            <a:ext cx="5715000" cy="1200329"/>
          </a:xfrm>
          <a:prstGeom prst="rect">
            <a:avLst/>
          </a:prstGeom>
        </p:spPr>
        <p:txBody>
          <a:bodyPr wrap="square" anchor="b" anchorCtr="0">
            <a:spAutoFit/>
          </a:bodyPr>
          <a:lstStyle/>
          <a:p>
            <a:r>
              <a:rPr lang="en-US" sz="800" b="1" dirty="0">
                <a:solidFill>
                  <a:schemeClr val="bg1"/>
                </a:solidFill>
              </a:rPr>
              <a:t>Disclaimer</a:t>
            </a:r>
          </a:p>
          <a:p>
            <a:r>
              <a:rPr lang="en-US" sz="800" dirty="0">
                <a:solidFill>
                  <a:schemeClr val="bg1"/>
                </a:solidFill>
              </a:rPr>
              <a:t>This document was prepared as an account of work sponsored by an agency of the United States government. Neither the United States government nor Lawrence Livermore National Security, LLC, nor any of their employees makes any warranty, expressed or implied, or assumes any legal liability or responsibility for the accuracy, completeness, or usefulness of any information, apparatus, product, or process disclosed, or represents that its use would not infringe privately owned rights. Reference herein to any specific commercial product, process, or service by trade name, trademark, manufacturer, or otherwise does not necessarily constitute or imply its endorsement, recommendation, or favoring by the United States government or Lawrence Livermore National Security, LLC. The views and opinions of authors expressed herein do not necessarily state or reflect those of the United States government or Lawrence Livermore National Security, LLC, and shall not be used for advertising or product endorsement purposes.</a:t>
            </a:r>
            <a:endParaRPr lang="en-US" sz="1050" b="0" i="0" dirty="0">
              <a:solidFill>
                <a:schemeClr val="bg1"/>
              </a:solidFill>
              <a:effectLst/>
              <a:latin typeface="Open Sans" panose="020B0606030504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09600" y="1441524"/>
            <a:ext cx="4769854" cy="4906889"/>
          </a:xfrm>
        </p:spPr>
        <p:txBody>
          <a:bodyPr vert="horz" lIns="0" tIns="0" rIns="0" bIns="0" rtlCol="0" anchor="t">
            <a:normAutofit lnSpcReduction="10000"/>
          </a:bodyPr>
          <a:lstStyle/>
          <a:p>
            <a:r>
              <a:rPr lang="en-US">
                <a:latin typeface="Calibri"/>
                <a:cs typeface="Calibri"/>
              </a:rPr>
              <a:t>At the highest level, a virtual machine (VM) is an emulation of a computer system.</a:t>
            </a:r>
          </a:p>
          <a:p>
            <a:r>
              <a:rPr lang="en-US">
                <a:latin typeface="Calibri"/>
                <a:cs typeface="Calibri"/>
              </a:rPr>
              <a:t>A virtual machine requires a hypervisor, which separates the physical hardware/host OS from a guest VM.</a:t>
            </a:r>
            <a:endParaRPr lang="en-US"/>
          </a:p>
          <a:p>
            <a:pPr lvl="1"/>
            <a:r>
              <a:rPr lang="en-US">
                <a:latin typeface="Calibri"/>
                <a:cs typeface="Calibri"/>
              </a:rPr>
              <a:t>Bare-metal (Type 1) vs. Hosted hypervisors (Type 2)</a:t>
            </a:r>
          </a:p>
          <a:p>
            <a:r>
              <a:rPr lang="en-US">
                <a:latin typeface="Calibri"/>
                <a:cs typeface="Calibri"/>
              </a:rPr>
              <a:t>Container systems (for example), are somewhat similar to a VM with a hosted hypervisor, but not the same.</a:t>
            </a:r>
          </a:p>
        </p:txBody>
      </p:sp>
      <p:sp>
        <p:nvSpPr>
          <p:cNvPr id="13" name="Title 12"/>
          <p:cNvSpPr>
            <a:spLocks noGrp="1"/>
          </p:cNvSpPr>
          <p:nvPr>
            <p:ph type="title"/>
          </p:nvPr>
        </p:nvSpPr>
        <p:spPr>
          <a:xfrm>
            <a:off x="609600" y="219514"/>
            <a:ext cx="9902289" cy="1008771"/>
          </a:xfrm>
        </p:spPr>
        <p:txBody>
          <a:bodyPr/>
          <a:lstStyle/>
          <a:p>
            <a:r>
              <a:rPr lang="en-US">
                <a:latin typeface="Calibri"/>
                <a:cs typeface="Calibri"/>
              </a:rPr>
              <a:t>What is a virtual machine?</a:t>
            </a:r>
            <a:endParaRPr lang="en-US"/>
          </a:p>
        </p:txBody>
      </p:sp>
      <p:pic>
        <p:nvPicPr>
          <p:cNvPr id="4" name="Picture 5" descr="Docker_vs_hosted_VM.png">
            <a:extLst>
              <a:ext uri="{FF2B5EF4-FFF2-40B4-BE49-F238E27FC236}">
                <a16:creationId xmlns:a16="http://schemas.microsoft.com/office/drawing/2014/main" id="{FCD0B896-A93C-43CF-B054-D6CAA52E76D2}"/>
              </a:ext>
            </a:extLst>
          </p:cNvPr>
          <p:cNvPicPr>
            <a:picLocks noChangeAspect="1"/>
          </p:cNvPicPr>
          <p:nvPr/>
        </p:nvPicPr>
        <p:blipFill rotWithShape="1">
          <a:blip r:embed="rId3"/>
          <a:srcRect t="14970" r="-149"/>
          <a:stretch/>
        </p:blipFill>
        <p:spPr>
          <a:xfrm>
            <a:off x="5385301" y="2160225"/>
            <a:ext cx="6415684" cy="2703304"/>
          </a:xfrm>
          <a:prstGeom prst="rect">
            <a:avLst/>
          </a:prstGeom>
        </p:spPr>
      </p:pic>
      <p:sp>
        <p:nvSpPr>
          <p:cNvPr id="6" name="TextBox 5">
            <a:extLst>
              <a:ext uri="{FF2B5EF4-FFF2-40B4-BE49-F238E27FC236}">
                <a16:creationId xmlns:a16="http://schemas.microsoft.com/office/drawing/2014/main" id="{C14F0C54-BF01-4C6A-8533-E202234E5704}"/>
              </a:ext>
            </a:extLst>
          </p:cNvPr>
          <p:cNvSpPr txBox="1"/>
          <p:nvPr/>
        </p:nvSpPr>
        <p:spPr>
          <a:xfrm>
            <a:off x="6743032" y="4924926"/>
            <a:ext cx="3465094"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cs typeface="Calibri"/>
              </a:rPr>
              <a:t>(Hosted hypervisor) VM vs. Docker</a:t>
            </a:r>
            <a:endParaRPr lang="en-US"/>
          </a:p>
          <a:p>
            <a:pPr algn="ctr"/>
            <a:r>
              <a:rPr lang="en-US" sz="1400" i="1">
                <a:cs typeface="Calibri"/>
              </a:rPr>
              <a:t>Credit: VirtualizationSoftware.com</a:t>
            </a:r>
            <a:endParaRPr lang="en-US" sz="1400">
              <a:cs typeface="Calibri"/>
            </a:endParaRPr>
          </a:p>
        </p:txBody>
      </p:sp>
    </p:spTree>
    <p:extLst>
      <p:ext uri="{BB962C8B-B14F-4D97-AF65-F5344CB8AC3E}">
        <p14:creationId xmlns:p14="http://schemas.microsoft.com/office/powerpoint/2010/main" val="26378048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a:latin typeface="Calibri"/>
                <a:cs typeface="Calibri"/>
              </a:rPr>
              <a:t>What is KVM and why is it useful?</a:t>
            </a:r>
            <a:endParaRPr lang="en-US" dirty="0"/>
          </a:p>
        </p:txBody>
      </p:sp>
      <p:pic>
        <p:nvPicPr>
          <p:cNvPr id="2" name="Picture 2" descr="KVM_bare_metal_vs_hosted.png">
            <a:extLst>
              <a:ext uri="{FF2B5EF4-FFF2-40B4-BE49-F238E27FC236}">
                <a16:creationId xmlns:a16="http://schemas.microsoft.com/office/drawing/2014/main" id="{FF723A40-B736-4EB0-A65F-6703446D8E21}"/>
              </a:ext>
            </a:extLst>
          </p:cNvPr>
          <p:cNvPicPr>
            <a:picLocks noChangeAspect="1"/>
          </p:cNvPicPr>
          <p:nvPr/>
        </p:nvPicPr>
        <p:blipFill>
          <a:blip r:embed="rId3"/>
          <a:stretch>
            <a:fillRect/>
          </a:stretch>
        </p:blipFill>
        <p:spPr>
          <a:xfrm>
            <a:off x="9342274" y="1425074"/>
            <a:ext cx="2237028" cy="4903536"/>
          </a:xfrm>
          <a:prstGeom prst="rect">
            <a:avLst/>
          </a:prstGeom>
        </p:spPr>
      </p:pic>
      <p:sp>
        <p:nvSpPr>
          <p:cNvPr id="3" name="Content Placeholder 1">
            <a:extLst>
              <a:ext uri="{FF2B5EF4-FFF2-40B4-BE49-F238E27FC236}">
                <a16:creationId xmlns:a16="http://schemas.microsoft.com/office/drawing/2014/main" id="{DCE7B247-612B-486D-9A00-1981ED8D2B3D}"/>
              </a:ext>
            </a:extLst>
          </p:cNvPr>
          <p:cNvSpPr txBox="1">
            <a:spLocks/>
          </p:cNvSpPr>
          <p:nvPr/>
        </p:nvSpPr>
        <p:spPr>
          <a:xfrm>
            <a:off x="422442" y="1615314"/>
            <a:ext cx="8526380" cy="3944364"/>
          </a:xfrm>
          <a:prstGeom prst="rect">
            <a:avLst/>
          </a:prstGeom>
        </p:spPr>
        <p:txBody>
          <a:bodyPr vert="horz" lIns="0" tIns="0" rIns="0" bIns="0" rtlCol="0" anchor="t">
            <a:normAutofit/>
          </a:bodyPr>
          <a:lstStyle>
            <a:lvl1pPr marL="285750" indent="-228600" algn="l" rtl="0" eaLnBrk="1" latinLnBrk="0" hangingPunct="1">
              <a:spcBef>
                <a:spcPts val="1800"/>
              </a:spcBef>
              <a:spcAft>
                <a:spcPts val="0"/>
              </a:spcAft>
              <a:buClr>
                <a:schemeClr val="accent1">
                  <a:lumMod val="75000"/>
                </a:schemeClr>
              </a:buClr>
              <a:buSzPct val="90000"/>
              <a:buFont typeface="Wingdings" charset="2"/>
              <a:buChar char="§"/>
              <a:tabLst/>
              <a:defRPr kumimoji="0" sz="2400" b="0" kern="1200">
                <a:solidFill>
                  <a:schemeClr val="tx1"/>
                </a:solidFill>
                <a:latin typeface="Calibri" panose="020F0502020204030204" pitchFamily="34" charset="0"/>
                <a:ea typeface="+mn-ea"/>
                <a:cs typeface="Calibri" panose="020F0502020204030204" pitchFamily="34" charset="0"/>
              </a:defRPr>
            </a:lvl1pPr>
            <a:lvl2pPr marL="628650" indent="-285750" algn="l" rtl="0" eaLnBrk="1" latinLnBrk="0" hangingPunct="1">
              <a:spcBef>
                <a:spcPts val="0"/>
              </a:spcBef>
              <a:spcAft>
                <a:spcPts val="0"/>
              </a:spcAft>
              <a:buClrTx/>
              <a:buSzPct val="90000"/>
              <a:buFont typeface="Calibri" panose="020F0502020204030204" pitchFamily="34" charset="0"/>
              <a:buChar char="—"/>
              <a:defRPr kumimoji="0" sz="2000" kern="1200">
                <a:solidFill>
                  <a:schemeClr val="tx1"/>
                </a:solidFill>
                <a:latin typeface="Calibri" panose="020F0502020204030204" pitchFamily="34" charset="0"/>
                <a:ea typeface="+mn-ea"/>
                <a:cs typeface="Calibri" panose="020F0502020204030204" pitchFamily="34" charset="0"/>
              </a:defRPr>
            </a:lvl2pPr>
            <a:lvl3pPr marL="800100" indent="-171450" algn="l" rtl="0" eaLnBrk="1" latinLnBrk="0" hangingPunct="1">
              <a:spcBef>
                <a:spcPts val="0"/>
              </a:spcBef>
              <a:spcAft>
                <a:spcPts val="0"/>
              </a:spcAft>
              <a:buClrTx/>
              <a:buSzPct val="90000"/>
              <a:buFont typeface="Arial" panose="020B0604020202020204" pitchFamily="34" charset="0"/>
              <a:buChar char="•"/>
              <a:defRPr kumimoji="0" sz="1800" kern="1200">
                <a:solidFill>
                  <a:schemeClr val="tx1"/>
                </a:solidFill>
                <a:latin typeface="Calibri" panose="020F0502020204030204" pitchFamily="34" charset="0"/>
                <a:ea typeface="+mn-ea"/>
                <a:cs typeface="Calibri" panose="020F0502020204030204" pitchFamily="34" charset="0"/>
              </a:defRPr>
            </a:lvl3pPr>
            <a:lvl4pPr marL="1028700" indent="-171450" algn="l" rtl="0" eaLnBrk="1" latinLnBrk="0" hangingPunct="1">
              <a:spcBef>
                <a:spcPts val="0"/>
              </a:spcBef>
              <a:spcAft>
                <a:spcPts val="0"/>
              </a:spcAft>
              <a:buClrTx/>
              <a:buSzPct val="100000"/>
              <a:buFont typeface="Lucida Grande"/>
              <a:buChar char="–"/>
              <a:defRPr kumimoji="0" sz="1600" kern="1200">
                <a:solidFill>
                  <a:schemeClr val="tx1"/>
                </a:solidFill>
                <a:latin typeface="Calibri" panose="020F0502020204030204" pitchFamily="34" charset="0"/>
                <a:ea typeface="+mn-ea"/>
                <a:cs typeface="Calibri" panose="020F0502020204030204" pitchFamily="34" charset="0"/>
              </a:defRPr>
            </a:lvl4pPr>
            <a:lvl5pPr marL="1257300" indent="-171450" algn="l" rtl="0" eaLnBrk="1" latinLnBrk="0" hangingPunct="1">
              <a:spcBef>
                <a:spcPts val="0"/>
              </a:spcBef>
              <a:spcAft>
                <a:spcPts val="0"/>
              </a:spcAft>
              <a:buClrTx/>
              <a:buFont typeface="Arial"/>
              <a:buChar char="•"/>
              <a:tabLst>
                <a:tab pos="1200150" algn="l"/>
              </a:tabLst>
              <a:defRPr kumimoji="0" lang="en-US" sz="1600" kern="1200" smtClean="0">
                <a:solidFill>
                  <a:schemeClr val="tx1"/>
                </a:solidFill>
                <a:latin typeface="Calibri" panose="020F0502020204030204" pitchFamily="34" charset="0"/>
                <a:ea typeface="+mn-ea"/>
                <a:cs typeface="Calibri" panose="020F0502020204030204" pitchFamily="34" charset="0"/>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lstStyle>
          <a:p>
            <a:pPr defTabSz="914400"/>
            <a:r>
              <a:rPr lang="en-US" dirty="0">
                <a:latin typeface="Calibri"/>
                <a:cs typeface="Calibri"/>
              </a:rPr>
              <a:t>A Kernel-based Virtual Machine (KVM) is a type of VM that turns the Linux kernel into a bare-metal hypervisor.</a:t>
            </a:r>
          </a:p>
          <a:p>
            <a:pPr defTabSz="914400"/>
            <a:r>
              <a:rPr lang="en-US" dirty="0">
                <a:latin typeface="Calibri"/>
                <a:cs typeface="Calibri"/>
              </a:rPr>
              <a:t>KVM allows the host machine to treat every guest (VM) as if it were a Linux process.</a:t>
            </a:r>
            <a:endParaRPr lang="en-US" dirty="0"/>
          </a:p>
          <a:p>
            <a:pPr defTabSz="914400"/>
            <a:r>
              <a:rPr lang="en-US" dirty="0">
                <a:latin typeface="Calibri"/>
                <a:cs typeface="Calibri"/>
              </a:rPr>
              <a:t>Some of the benefits of a bare-metal VM are efficient usage of resources for smaller, specialized tasks, ease of testing, etc.</a:t>
            </a:r>
            <a:endParaRPr lang="en-US" dirty="0"/>
          </a:p>
          <a:p>
            <a:pPr defTabSz="914400"/>
            <a:r>
              <a:rPr lang="en-US" dirty="0">
                <a:latin typeface="Calibri"/>
                <a:cs typeface="Calibri"/>
              </a:rPr>
              <a:t>The main benefits of KVM specifically is that it is built into Linux and is extremely efficient.</a:t>
            </a:r>
            <a:endParaRPr lang="en-US" dirty="0"/>
          </a:p>
          <a:p>
            <a:pPr defTabSz="914400"/>
            <a:endParaRPr lang="en-US" dirty="0">
              <a:latin typeface="Calibri"/>
              <a:cs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DBD4D-333A-42E9-AFA3-068F2405FE6D}"/>
              </a:ext>
            </a:extLst>
          </p:cNvPr>
          <p:cNvSpPr>
            <a:spLocks noGrp="1"/>
          </p:cNvSpPr>
          <p:nvPr>
            <p:ph type="title"/>
          </p:nvPr>
        </p:nvSpPr>
        <p:spPr/>
        <p:txBody>
          <a:bodyPr/>
          <a:lstStyle/>
          <a:p>
            <a:r>
              <a:rPr lang="en-US" dirty="0"/>
              <a:t>Goals</a:t>
            </a:r>
          </a:p>
        </p:txBody>
      </p:sp>
      <p:sp>
        <p:nvSpPr>
          <p:cNvPr id="3" name="Content Placeholder 5">
            <a:extLst>
              <a:ext uri="{FF2B5EF4-FFF2-40B4-BE49-F238E27FC236}">
                <a16:creationId xmlns:a16="http://schemas.microsoft.com/office/drawing/2014/main" id="{909CCA9A-0873-4150-813E-F75B9AF0CE67}"/>
              </a:ext>
            </a:extLst>
          </p:cNvPr>
          <p:cNvSpPr txBox="1">
            <a:spLocks/>
          </p:cNvSpPr>
          <p:nvPr/>
        </p:nvSpPr>
        <p:spPr>
          <a:xfrm>
            <a:off x="609600" y="1436687"/>
            <a:ext cx="9601200" cy="3940855"/>
          </a:xfrm>
          <a:prstGeom prst="rect">
            <a:avLst/>
          </a:prstGeom>
        </p:spPr>
        <p:txBody>
          <a:bodyPr>
            <a:normAutofit/>
          </a:bodyPr>
          <a:lstStyle>
            <a:lvl1pPr marL="285750" indent="-228600" algn="l" rtl="0" eaLnBrk="1" latinLnBrk="0" hangingPunct="1">
              <a:spcBef>
                <a:spcPts val="1800"/>
              </a:spcBef>
              <a:spcAft>
                <a:spcPts val="0"/>
              </a:spcAft>
              <a:buClr>
                <a:schemeClr val="accent1">
                  <a:lumMod val="75000"/>
                </a:schemeClr>
              </a:buClr>
              <a:buSzPct val="90000"/>
              <a:buFont typeface="Wingdings" charset="2"/>
              <a:buChar char="§"/>
              <a:tabLst/>
              <a:defRPr kumimoji="0" sz="2400" b="0" kern="1200">
                <a:solidFill>
                  <a:schemeClr val="tx1"/>
                </a:solidFill>
                <a:latin typeface="Calibri" panose="020F0502020204030204" pitchFamily="34" charset="0"/>
                <a:ea typeface="+mn-ea"/>
                <a:cs typeface="Calibri" panose="020F0502020204030204" pitchFamily="34" charset="0"/>
              </a:defRPr>
            </a:lvl1pPr>
            <a:lvl2pPr marL="628650" indent="-285750" algn="l" rtl="0" eaLnBrk="1" latinLnBrk="0" hangingPunct="1">
              <a:spcBef>
                <a:spcPts val="0"/>
              </a:spcBef>
              <a:spcAft>
                <a:spcPts val="0"/>
              </a:spcAft>
              <a:buClrTx/>
              <a:buSzPct val="90000"/>
              <a:buFont typeface="Calibri" panose="020F0502020204030204" pitchFamily="34" charset="0"/>
              <a:buChar char="—"/>
              <a:defRPr kumimoji="0" sz="2000" kern="1200">
                <a:solidFill>
                  <a:schemeClr val="tx1"/>
                </a:solidFill>
                <a:latin typeface="Calibri" panose="020F0502020204030204" pitchFamily="34" charset="0"/>
                <a:ea typeface="+mn-ea"/>
                <a:cs typeface="Calibri" panose="020F0502020204030204" pitchFamily="34" charset="0"/>
              </a:defRPr>
            </a:lvl2pPr>
            <a:lvl3pPr marL="800100" indent="-171450" algn="l" rtl="0" eaLnBrk="1" latinLnBrk="0" hangingPunct="1">
              <a:spcBef>
                <a:spcPts val="0"/>
              </a:spcBef>
              <a:spcAft>
                <a:spcPts val="0"/>
              </a:spcAft>
              <a:buClrTx/>
              <a:buSzPct val="90000"/>
              <a:buFont typeface="Arial" panose="020B0604020202020204" pitchFamily="34" charset="0"/>
              <a:buChar char="•"/>
              <a:defRPr kumimoji="0" sz="1800" kern="1200">
                <a:solidFill>
                  <a:schemeClr val="tx1"/>
                </a:solidFill>
                <a:latin typeface="Calibri" panose="020F0502020204030204" pitchFamily="34" charset="0"/>
                <a:ea typeface="+mn-ea"/>
                <a:cs typeface="Calibri" panose="020F0502020204030204" pitchFamily="34" charset="0"/>
              </a:defRPr>
            </a:lvl3pPr>
            <a:lvl4pPr marL="1028700" indent="-171450" algn="l" rtl="0" eaLnBrk="1" latinLnBrk="0" hangingPunct="1">
              <a:spcBef>
                <a:spcPts val="0"/>
              </a:spcBef>
              <a:spcAft>
                <a:spcPts val="0"/>
              </a:spcAft>
              <a:buClrTx/>
              <a:buSzPct val="100000"/>
              <a:buFont typeface="Lucida Grande"/>
              <a:buChar char="–"/>
              <a:defRPr kumimoji="0" sz="1600" kern="1200">
                <a:solidFill>
                  <a:schemeClr val="tx1"/>
                </a:solidFill>
                <a:latin typeface="Calibri" panose="020F0502020204030204" pitchFamily="34" charset="0"/>
                <a:ea typeface="+mn-ea"/>
                <a:cs typeface="Calibri" panose="020F0502020204030204" pitchFamily="34" charset="0"/>
              </a:defRPr>
            </a:lvl4pPr>
            <a:lvl5pPr marL="1257300" indent="-171450" algn="l" rtl="0" eaLnBrk="1" latinLnBrk="0" hangingPunct="1">
              <a:spcBef>
                <a:spcPts val="0"/>
              </a:spcBef>
              <a:spcAft>
                <a:spcPts val="0"/>
              </a:spcAft>
              <a:buClrTx/>
              <a:buFont typeface="Arial"/>
              <a:buChar char="•"/>
              <a:tabLst>
                <a:tab pos="1200150" algn="l"/>
              </a:tabLst>
              <a:defRPr kumimoji="0" lang="en-US" sz="1600" kern="1200" smtClean="0">
                <a:solidFill>
                  <a:schemeClr val="tx1"/>
                </a:solidFill>
                <a:latin typeface="Calibri" panose="020F0502020204030204" pitchFamily="34" charset="0"/>
                <a:ea typeface="+mn-ea"/>
                <a:cs typeface="Calibri" panose="020F0502020204030204" pitchFamily="34" charset="0"/>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lstStyle>
          <a:p>
            <a:pPr defTabSz="914400"/>
            <a:r>
              <a:rPr lang="en-US" dirty="0"/>
              <a:t>Set up nodes in student cluster environment to run KVM</a:t>
            </a:r>
          </a:p>
          <a:p>
            <a:pPr defTabSz="914400"/>
            <a:r>
              <a:rPr lang="en-US" dirty="0"/>
              <a:t>Develop process to build and deploy VMs with various operating systems with automation</a:t>
            </a:r>
          </a:p>
          <a:p>
            <a:pPr defTabSz="914400"/>
            <a:r>
              <a:rPr lang="en-US" dirty="0"/>
              <a:t>Apply these tools and process to real world use</a:t>
            </a:r>
          </a:p>
          <a:p>
            <a:pPr marL="342900" lvl="1" indent="0" defTabSz="914400">
              <a:buFont typeface="Calibri" panose="020F0502020204030204" pitchFamily="34" charset="0"/>
              <a:buNone/>
            </a:pPr>
            <a:endParaRPr lang="en-US" dirty="0"/>
          </a:p>
          <a:p>
            <a:pPr defTabSz="914400"/>
            <a:endParaRPr lang="en-US" dirty="0"/>
          </a:p>
        </p:txBody>
      </p:sp>
    </p:spTree>
    <p:extLst>
      <p:ext uri="{BB962C8B-B14F-4D97-AF65-F5344CB8AC3E}">
        <p14:creationId xmlns:p14="http://schemas.microsoft.com/office/powerpoint/2010/main" val="2674997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Node setup</a:t>
            </a:r>
          </a:p>
        </p:txBody>
      </p:sp>
      <p:sp>
        <p:nvSpPr>
          <p:cNvPr id="6" name="Content Placeholder 5"/>
          <p:cNvSpPr>
            <a:spLocks noGrp="1"/>
          </p:cNvSpPr>
          <p:nvPr>
            <p:ph idx="1"/>
          </p:nvPr>
        </p:nvSpPr>
        <p:spPr>
          <a:xfrm>
            <a:off x="609600" y="1436687"/>
            <a:ext cx="9601200" cy="3940855"/>
          </a:xfrm>
        </p:spPr>
        <p:txBody>
          <a:bodyPr>
            <a:normAutofit/>
          </a:bodyPr>
          <a:lstStyle/>
          <a:p>
            <a:r>
              <a:rPr lang="en-US" dirty="0"/>
              <a:t>Make sure CPU supports hardware virtualization</a:t>
            </a:r>
          </a:p>
          <a:p>
            <a:r>
              <a:rPr lang="en-US" dirty="0"/>
              <a:t>Enable virtualization in BIOS of host machine.</a:t>
            </a:r>
          </a:p>
          <a:p>
            <a:r>
              <a:rPr lang="en-US" dirty="0"/>
              <a:t>Install required packages</a:t>
            </a:r>
          </a:p>
          <a:p>
            <a:r>
              <a:rPr lang="en-US" dirty="0"/>
              <a:t>Enable </a:t>
            </a:r>
            <a:r>
              <a:rPr lang="en-US" dirty="0" err="1"/>
              <a:t>libvirt</a:t>
            </a:r>
            <a:r>
              <a:rPr lang="en-US" dirty="0"/>
              <a:t> on startup</a:t>
            </a:r>
          </a:p>
          <a:p>
            <a:pPr lvl="1"/>
            <a:r>
              <a:rPr lang="en-US" dirty="0"/>
              <a:t>Check KVM module has loaded properly</a:t>
            </a:r>
          </a:p>
          <a:p>
            <a:r>
              <a:rPr lang="en-US" dirty="0"/>
              <a:t>Allocate new IP and name for guest machines</a:t>
            </a:r>
          </a:p>
          <a:p>
            <a:endParaRPr lang="en-US" dirty="0"/>
          </a:p>
        </p:txBody>
      </p:sp>
    </p:spTree>
    <p:extLst>
      <p:ext uri="{BB962C8B-B14F-4D97-AF65-F5344CB8AC3E}">
        <p14:creationId xmlns:p14="http://schemas.microsoft.com/office/powerpoint/2010/main" val="29496251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latin typeface="Calibri"/>
                <a:cs typeface="Calibri"/>
              </a:rPr>
              <a:t>Implementation</a:t>
            </a:r>
            <a:br>
              <a:rPr lang="en-US" dirty="0">
                <a:latin typeface="Calibri"/>
                <a:cs typeface="Calibri"/>
              </a:rPr>
            </a:br>
            <a:r>
              <a:rPr lang="en-US" sz="2400" dirty="0">
                <a:latin typeface="Calibri"/>
                <a:cs typeface="Calibri"/>
              </a:rPr>
              <a:t>Red hat-based installations</a:t>
            </a:r>
            <a:endParaRPr lang="en-US" sz="2400" dirty="0"/>
          </a:p>
        </p:txBody>
      </p:sp>
      <p:sp>
        <p:nvSpPr>
          <p:cNvPr id="8" name="Content Placeholder 5">
            <a:extLst>
              <a:ext uri="{FF2B5EF4-FFF2-40B4-BE49-F238E27FC236}">
                <a16:creationId xmlns:a16="http://schemas.microsoft.com/office/drawing/2014/main" id="{15294E65-CF9F-425D-AE0D-CF964D442546}"/>
              </a:ext>
            </a:extLst>
          </p:cNvPr>
          <p:cNvSpPr txBox="1">
            <a:spLocks/>
          </p:cNvSpPr>
          <p:nvPr/>
        </p:nvSpPr>
        <p:spPr>
          <a:xfrm>
            <a:off x="621100" y="1436688"/>
            <a:ext cx="8893013" cy="4270163"/>
          </a:xfrm>
          <a:prstGeom prst="rect">
            <a:avLst/>
          </a:prstGeom>
        </p:spPr>
        <p:txBody>
          <a:bodyPr vert="horz" lIns="0" tIns="0" rIns="0" bIns="0" rtlCol="0" anchor="t">
            <a:normAutofit/>
          </a:bodyPr>
          <a:lstStyle>
            <a:lvl1pPr marL="285750" indent="-228600" algn="l" rtl="0" eaLnBrk="1" latinLnBrk="0" hangingPunct="1">
              <a:spcBef>
                <a:spcPts val="1800"/>
              </a:spcBef>
              <a:spcAft>
                <a:spcPts val="0"/>
              </a:spcAft>
              <a:buClr>
                <a:schemeClr val="accent1">
                  <a:lumMod val="75000"/>
                </a:schemeClr>
              </a:buClr>
              <a:buSzPct val="90000"/>
              <a:buFont typeface="Wingdings" charset="2"/>
              <a:buChar char="§"/>
              <a:tabLst/>
              <a:defRPr kumimoji="0" sz="2400" b="0" kern="1200">
                <a:solidFill>
                  <a:schemeClr val="tx1"/>
                </a:solidFill>
                <a:latin typeface="Calibri" panose="020F0502020204030204" pitchFamily="34" charset="0"/>
                <a:ea typeface="+mn-ea"/>
                <a:cs typeface="Calibri" panose="020F0502020204030204" pitchFamily="34" charset="0"/>
              </a:defRPr>
            </a:lvl1pPr>
            <a:lvl2pPr marL="628650" indent="-285750" algn="l" rtl="0" eaLnBrk="1" latinLnBrk="0" hangingPunct="1">
              <a:spcBef>
                <a:spcPts val="0"/>
              </a:spcBef>
              <a:spcAft>
                <a:spcPts val="0"/>
              </a:spcAft>
              <a:buClrTx/>
              <a:buSzPct val="90000"/>
              <a:buFont typeface="Calibri" panose="020F0502020204030204" pitchFamily="34" charset="0"/>
              <a:buChar char="—"/>
              <a:defRPr kumimoji="0" sz="2000" kern="1200">
                <a:solidFill>
                  <a:schemeClr val="tx1"/>
                </a:solidFill>
                <a:latin typeface="Calibri" panose="020F0502020204030204" pitchFamily="34" charset="0"/>
                <a:ea typeface="+mn-ea"/>
                <a:cs typeface="Calibri" panose="020F0502020204030204" pitchFamily="34" charset="0"/>
              </a:defRPr>
            </a:lvl2pPr>
            <a:lvl3pPr marL="800100" indent="-171450" algn="l" rtl="0" eaLnBrk="1" latinLnBrk="0" hangingPunct="1">
              <a:spcBef>
                <a:spcPts val="0"/>
              </a:spcBef>
              <a:spcAft>
                <a:spcPts val="0"/>
              </a:spcAft>
              <a:buClrTx/>
              <a:buSzPct val="90000"/>
              <a:buFont typeface="Arial" panose="020B0604020202020204" pitchFamily="34" charset="0"/>
              <a:buChar char="•"/>
              <a:defRPr kumimoji="0" sz="1800" kern="1200">
                <a:solidFill>
                  <a:schemeClr val="tx1"/>
                </a:solidFill>
                <a:latin typeface="Calibri" panose="020F0502020204030204" pitchFamily="34" charset="0"/>
                <a:ea typeface="+mn-ea"/>
                <a:cs typeface="Calibri" panose="020F0502020204030204" pitchFamily="34" charset="0"/>
              </a:defRPr>
            </a:lvl3pPr>
            <a:lvl4pPr marL="1028700" indent="-171450" algn="l" rtl="0" eaLnBrk="1" latinLnBrk="0" hangingPunct="1">
              <a:spcBef>
                <a:spcPts val="0"/>
              </a:spcBef>
              <a:spcAft>
                <a:spcPts val="0"/>
              </a:spcAft>
              <a:buClrTx/>
              <a:buSzPct val="100000"/>
              <a:buFont typeface="Lucida Grande"/>
              <a:buChar char="–"/>
              <a:defRPr kumimoji="0" sz="1600" kern="1200">
                <a:solidFill>
                  <a:schemeClr val="tx1"/>
                </a:solidFill>
                <a:latin typeface="Calibri" panose="020F0502020204030204" pitchFamily="34" charset="0"/>
                <a:ea typeface="+mn-ea"/>
                <a:cs typeface="Calibri" panose="020F0502020204030204" pitchFamily="34" charset="0"/>
              </a:defRPr>
            </a:lvl4pPr>
            <a:lvl5pPr marL="1257300" indent="-171450" algn="l" rtl="0" eaLnBrk="1" latinLnBrk="0" hangingPunct="1">
              <a:spcBef>
                <a:spcPts val="0"/>
              </a:spcBef>
              <a:spcAft>
                <a:spcPts val="0"/>
              </a:spcAft>
              <a:buClrTx/>
              <a:buFont typeface="Arial"/>
              <a:buChar char="•"/>
              <a:tabLst>
                <a:tab pos="1200150" algn="l"/>
              </a:tabLst>
              <a:defRPr kumimoji="0" lang="en-US" sz="1600" kern="1200" smtClean="0">
                <a:solidFill>
                  <a:schemeClr val="tx1"/>
                </a:solidFill>
                <a:latin typeface="Calibri" panose="020F0502020204030204" pitchFamily="34" charset="0"/>
                <a:ea typeface="+mn-ea"/>
                <a:cs typeface="Calibri" panose="020F0502020204030204" pitchFamily="34" charset="0"/>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lstStyle>
          <a:p>
            <a:pPr defTabSz="914400"/>
            <a:r>
              <a:rPr lang="en-US" dirty="0">
                <a:latin typeface="Calibri"/>
                <a:cs typeface="Calibri"/>
              </a:rPr>
              <a:t>Download desired ISO from mirror</a:t>
            </a:r>
          </a:p>
          <a:p>
            <a:pPr defTabSz="914400"/>
            <a:r>
              <a:rPr lang="en-US" dirty="0" err="1">
                <a:latin typeface="Calibri"/>
                <a:cs typeface="Calibri"/>
              </a:rPr>
              <a:t>virt</a:t>
            </a:r>
            <a:r>
              <a:rPr lang="en-US" dirty="0">
                <a:latin typeface="Calibri"/>
                <a:cs typeface="Calibri"/>
              </a:rPr>
              <a:t>-install is the command line tool for creating new guest VMs</a:t>
            </a:r>
          </a:p>
          <a:p>
            <a:pPr defTabSz="914400"/>
            <a:r>
              <a:rPr lang="en-US" dirty="0">
                <a:latin typeface="Calibri"/>
                <a:cs typeface="Calibri"/>
              </a:rPr>
              <a:t>Run the </a:t>
            </a:r>
            <a:r>
              <a:rPr lang="en-US" dirty="0" err="1">
                <a:latin typeface="Calibri"/>
                <a:cs typeface="Calibri"/>
              </a:rPr>
              <a:t>virt</a:t>
            </a:r>
            <a:r>
              <a:rPr lang="en-US" dirty="0">
                <a:latin typeface="Calibri"/>
                <a:cs typeface="Calibri"/>
              </a:rPr>
              <a:t>-install command with required flags to define guest specifications</a:t>
            </a:r>
          </a:p>
          <a:p>
            <a:pPr lvl="1" defTabSz="914400"/>
            <a:r>
              <a:rPr lang="en-US" sz="1400" dirty="0">
                <a:latin typeface="Calibri"/>
                <a:cs typeface="Calibri"/>
              </a:rPr>
              <a:t>Example: </a:t>
            </a:r>
            <a:r>
              <a:rPr lang="en-US" sz="1400" dirty="0" err="1"/>
              <a:t>virt</a:t>
            </a:r>
            <a:r>
              <a:rPr lang="en-US" sz="1400" dirty="0"/>
              <a:t>-install --name c7console --ram 1024 --</a:t>
            </a:r>
            <a:r>
              <a:rPr lang="en-US" sz="1400" dirty="0" err="1"/>
              <a:t>vcpus</a:t>
            </a:r>
            <a:r>
              <a:rPr lang="en-US" sz="1400" dirty="0"/>
              <a:t>=2 --</a:t>
            </a:r>
            <a:r>
              <a:rPr lang="en-US" sz="1400" dirty="0" err="1"/>
              <a:t>os</a:t>
            </a:r>
            <a:r>
              <a:rPr lang="en-US" sz="1400" dirty="0"/>
              <a:t>-variant=centos7.0 --location=/var/lib/</a:t>
            </a:r>
            <a:r>
              <a:rPr lang="en-US" sz="1400" dirty="0" err="1"/>
              <a:t>libvirt</a:t>
            </a:r>
            <a:r>
              <a:rPr lang="en-US" sz="1400" dirty="0"/>
              <a:t>/boot/CentOS-7-x86_64-DVD-2003.iso --</a:t>
            </a:r>
            <a:r>
              <a:rPr lang="en-US" sz="1400" dirty="0" err="1"/>
              <a:t>nographics</a:t>
            </a:r>
            <a:r>
              <a:rPr lang="en-US" sz="1400" dirty="0"/>
              <a:t> --disk path=/var/lib/</a:t>
            </a:r>
            <a:r>
              <a:rPr lang="en-US" sz="1400" dirty="0" err="1"/>
              <a:t>libvirt</a:t>
            </a:r>
            <a:r>
              <a:rPr lang="en-US" sz="1400" dirty="0"/>
              <a:t>/images/c7console.qcow2,size=8,bus=</a:t>
            </a:r>
            <a:r>
              <a:rPr lang="en-US" sz="1400" dirty="0" err="1"/>
              <a:t>virtio,format</a:t>
            </a:r>
            <a:r>
              <a:rPr lang="en-US" sz="1400" dirty="0"/>
              <a:t>=qcow2 --extra-</a:t>
            </a:r>
            <a:r>
              <a:rPr lang="en-US" sz="1400" dirty="0" err="1"/>
              <a:t>args</a:t>
            </a:r>
            <a:r>
              <a:rPr lang="en-US" sz="1400" dirty="0"/>
              <a:t>="console=ttyS0</a:t>
            </a:r>
            <a:r>
              <a:rPr lang="en-US" dirty="0"/>
              <a:t>"</a:t>
            </a:r>
          </a:p>
        </p:txBody>
      </p:sp>
    </p:spTree>
    <p:extLst>
      <p:ext uri="{BB962C8B-B14F-4D97-AF65-F5344CB8AC3E}">
        <p14:creationId xmlns:p14="http://schemas.microsoft.com/office/powerpoint/2010/main" val="41765854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latin typeface="Calibri"/>
                <a:cs typeface="Calibri"/>
              </a:rPr>
              <a:t>Implementation</a:t>
            </a:r>
            <a:br>
              <a:rPr lang="en-US" dirty="0">
                <a:latin typeface="Calibri"/>
                <a:cs typeface="Calibri"/>
              </a:rPr>
            </a:br>
            <a:r>
              <a:rPr lang="en-US" sz="2400" dirty="0">
                <a:latin typeface="Calibri"/>
                <a:cs typeface="Calibri"/>
              </a:rPr>
              <a:t>Debian-based installations</a:t>
            </a:r>
            <a:endParaRPr lang="en-US" sz="2400" dirty="0"/>
          </a:p>
        </p:txBody>
      </p:sp>
      <p:sp>
        <p:nvSpPr>
          <p:cNvPr id="3" name="Content Placeholder 5">
            <a:extLst>
              <a:ext uri="{FF2B5EF4-FFF2-40B4-BE49-F238E27FC236}">
                <a16:creationId xmlns:a16="http://schemas.microsoft.com/office/drawing/2014/main" id="{08B1E0E9-9236-4C71-BF3F-4CEEEB1D52D5}"/>
              </a:ext>
            </a:extLst>
          </p:cNvPr>
          <p:cNvSpPr txBox="1">
            <a:spLocks/>
          </p:cNvSpPr>
          <p:nvPr/>
        </p:nvSpPr>
        <p:spPr>
          <a:xfrm>
            <a:off x="621100" y="1436688"/>
            <a:ext cx="8893013" cy="4270163"/>
          </a:xfrm>
          <a:prstGeom prst="rect">
            <a:avLst/>
          </a:prstGeom>
        </p:spPr>
        <p:txBody>
          <a:bodyPr vert="horz" lIns="0" tIns="0" rIns="0" bIns="0" rtlCol="0" anchor="t">
            <a:normAutofit/>
          </a:bodyPr>
          <a:lstStyle>
            <a:lvl1pPr marL="285750" indent="-228600" algn="l" rtl="0" eaLnBrk="1" latinLnBrk="0" hangingPunct="1">
              <a:spcBef>
                <a:spcPts val="1800"/>
              </a:spcBef>
              <a:spcAft>
                <a:spcPts val="0"/>
              </a:spcAft>
              <a:buClr>
                <a:schemeClr val="accent1">
                  <a:lumMod val="75000"/>
                </a:schemeClr>
              </a:buClr>
              <a:buSzPct val="90000"/>
              <a:buFont typeface="Wingdings" charset="2"/>
              <a:buChar char="§"/>
              <a:tabLst/>
              <a:defRPr kumimoji="0" sz="2400" b="0" kern="1200">
                <a:solidFill>
                  <a:schemeClr val="tx1"/>
                </a:solidFill>
                <a:latin typeface="Calibri" panose="020F0502020204030204" pitchFamily="34" charset="0"/>
                <a:ea typeface="+mn-ea"/>
                <a:cs typeface="Calibri" panose="020F0502020204030204" pitchFamily="34" charset="0"/>
              </a:defRPr>
            </a:lvl1pPr>
            <a:lvl2pPr marL="628650" indent="-285750" algn="l" rtl="0" eaLnBrk="1" latinLnBrk="0" hangingPunct="1">
              <a:spcBef>
                <a:spcPts val="0"/>
              </a:spcBef>
              <a:spcAft>
                <a:spcPts val="0"/>
              </a:spcAft>
              <a:buClrTx/>
              <a:buSzPct val="90000"/>
              <a:buFont typeface="Calibri" panose="020F0502020204030204" pitchFamily="34" charset="0"/>
              <a:buChar char="—"/>
              <a:defRPr kumimoji="0" sz="2000" kern="1200">
                <a:solidFill>
                  <a:schemeClr val="tx1"/>
                </a:solidFill>
                <a:latin typeface="Calibri" panose="020F0502020204030204" pitchFamily="34" charset="0"/>
                <a:ea typeface="+mn-ea"/>
                <a:cs typeface="Calibri" panose="020F0502020204030204" pitchFamily="34" charset="0"/>
              </a:defRPr>
            </a:lvl2pPr>
            <a:lvl3pPr marL="800100" indent="-171450" algn="l" rtl="0" eaLnBrk="1" latinLnBrk="0" hangingPunct="1">
              <a:spcBef>
                <a:spcPts val="0"/>
              </a:spcBef>
              <a:spcAft>
                <a:spcPts val="0"/>
              </a:spcAft>
              <a:buClrTx/>
              <a:buSzPct val="90000"/>
              <a:buFont typeface="Arial" panose="020B0604020202020204" pitchFamily="34" charset="0"/>
              <a:buChar char="•"/>
              <a:defRPr kumimoji="0" sz="1800" kern="1200">
                <a:solidFill>
                  <a:schemeClr val="tx1"/>
                </a:solidFill>
                <a:latin typeface="Calibri" panose="020F0502020204030204" pitchFamily="34" charset="0"/>
                <a:ea typeface="+mn-ea"/>
                <a:cs typeface="Calibri" panose="020F0502020204030204" pitchFamily="34" charset="0"/>
              </a:defRPr>
            </a:lvl3pPr>
            <a:lvl4pPr marL="1028700" indent="-171450" algn="l" rtl="0" eaLnBrk="1" latinLnBrk="0" hangingPunct="1">
              <a:spcBef>
                <a:spcPts val="0"/>
              </a:spcBef>
              <a:spcAft>
                <a:spcPts val="0"/>
              </a:spcAft>
              <a:buClrTx/>
              <a:buSzPct val="100000"/>
              <a:buFont typeface="Lucida Grande"/>
              <a:buChar char="–"/>
              <a:defRPr kumimoji="0" sz="1600" kern="1200">
                <a:solidFill>
                  <a:schemeClr val="tx1"/>
                </a:solidFill>
                <a:latin typeface="Calibri" panose="020F0502020204030204" pitchFamily="34" charset="0"/>
                <a:ea typeface="+mn-ea"/>
                <a:cs typeface="Calibri" panose="020F0502020204030204" pitchFamily="34" charset="0"/>
              </a:defRPr>
            </a:lvl4pPr>
            <a:lvl5pPr marL="1257300" indent="-171450" algn="l" rtl="0" eaLnBrk="1" latinLnBrk="0" hangingPunct="1">
              <a:spcBef>
                <a:spcPts val="0"/>
              </a:spcBef>
              <a:spcAft>
                <a:spcPts val="0"/>
              </a:spcAft>
              <a:buClrTx/>
              <a:buFont typeface="Arial"/>
              <a:buChar char="•"/>
              <a:tabLst>
                <a:tab pos="1200150" algn="l"/>
              </a:tabLst>
              <a:defRPr kumimoji="0" lang="en-US" sz="1600" kern="1200" smtClean="0">
                <a:solidFill>
                  <a:schemeClr val="tx1"/>
                </a:solidFill>
                <a:latin typeface="Calibri" panose="020F0502020204030204" pitchFamily="34" charset="0"/>
                <a:ea typeface="+mn-ea"/>
                <a:cs typeface="Calibri" panose="020F0502020204030204" pitchFamily="34" charset="0"/>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lstStyle>
          <a:p>
            <a:pPr defTabSz="914400"/>
            <a:r>
              <a:rPr lang="en-US" dirty="0">
                <a:latin typeface="Calibri"/>
                <a:cs typeface="Calibri"/>
              </a:rPr>
              <a:t>Debian system installations are similar with a few differences</a:t>
            </a:r>
          </a:p>
          <a:p>
            <a:pPr lvl="1" defTabSz="914400"/>
            <a:r>
              <a:rPr lang="en-US" dirty="0">
                <a:latin typeface="Calibri"/>
                <a:cs typeface="Calibri"/>
              </a:rPr>
              <a:t>Debian iso image needs to be booted with –</a:t>
            </a:r>
            <a:r>
              <a:rPr lang="en-US" dirty="0" err="1">
                <a:latin typeface="Calibri"/>
                <a:cs typeface="Calibri"/>
              </a:rPr>
              <a:t>cdrom</a:t>
            </a:r>
            <a:r>
              <a:rPr lang="en-US" dirty="0">
                <a:latin typeface="Calibri"/>
                <a:cs typeface="Calibri"/>
              </a:rPr>
              <a:t> flag; --location will not work</a:t>
            </a:r>
          </a:p>
          <a:p>
            <a:pPr lvl="1" defTabSz="914400"/>
            <a:r>
              <a:rPr lang="en-US" dirty="0">
                <a:latin typeface="Calibri"/>
                <a:cs typeface="Calibri"/>
              </a:rPr>
              <a:t>Solution: Use --location flag </a:t>
            </a:r>
          </a:p>
          <a:p>
            <a:pPr defTabSz="914400"/>
            <a:r>
              <a:rPr lang="en-US" dirty="0">
                <a:latin typeface="Calibri"/>
                <a:cs typeface="Calibri"/>
              </a:rPr>
              <a:t>Unlike in Red-hat based systems, serial terminal does not get auto configured in install.</a:t>
            </a:r>
          </a:p>
          <a:p>
            <a:pPr lvl="1" defTabSz="914400"/>
            <a:r>
              <a:rPr lang="en-US" dirty="0">
                <a:latin typeface="Calibri"/>
                <a:cs typeface="Calibri"/>
              </a:rPr>
              <a:t>Solution: SSH into guest and edit file to change GRUB terminal to console.</a:t>
            </a:r>
          </a:p>
          <a:p>
            <a:pPr lvl="1" defTabSz="914400"/>
            <a:r>
              <a:rPr lang="en-US" dirty="0">
                <a:latin typeface="Calibri"/>
                <a:cs typeface="Calibri"/>
              </a:rPr>
              <a:t>GUI of the guest instance can be accessed by removing the --</a:t>
            </a:r>
            <a:r>
              <a:rPr lang="en-US" dirty="0" err="1">
                <a:latin typeface="Calibri"/>
                <a:cs typeface="Calibri"/>
              </a:rPr>
              <a:t>nographics</a:t>
            </a:r>
            <a:r>
              <a:rPr lang="en-US" dirty="0">
                <a:latin typeface="Calibri"/>
                <a:cs typeface="Calibri"/>
              </a:rPr>
              <a:t> flag  and using </a:t>
            </a:r>
            <a:r>
              <a:rPr lang="en-US" dirty="0" err="1">
                <a:latin typeface="Calibri"/>
                <a:cs typeface="Calibri"/>
              </a:rPr>
              <a:t>virt</a:t>
            </a:r>
            <a:r>
              <a:rPr lang="en-US" dirty="0">
                <a:latin typeface="Calibri"/>
                <a:cs typeface="Calibri"/>
              </a:rPr>
              <a:t>-manager</a:t>
            </a:r>
          </a:p>
          <a:p>
            <a:pPr lvl="1" defTabSz="914400"/>
            <a:endParaRPr lang="en-US" dirty="0">
              <a:latin typeface="Calibri"/>
              <a:cs typeface="Calibri"/>
            </a:endParaRPr>
          </a:p>
        </p:txBody>
      </p:sp>
    </p:spTree>
    <p:extLst>
      <p:ext uri="{BB962C8B-B14F-4D97-AF65-F5344CB8AC3E}">
        <p14:creationId xmlns:p14="http://schemas.microsoft.com/office/powerpoint/2010/main" val="670992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latin typeface="Calibri"/>
                <a:cs typeface="Calibri"/>
              </a:rPr>
              <a:t>Networking with guests</a:t>
            </a:r>
            <a:endParaRPr lang="en-US" dirty="0"/>
          </a:p>
        </p:txBody>
      </p:sp>
      <p:sp>
        <p:nvSpPr>
          <p:cNvPr id="6" name="Content Placeholder 5"/>
          <p:cNvSpPr>
            <a:spLocks noGrp="1"/>
          </p:cNvSpPr>
          <p:nvPr>
            <p:ph idx="1"/>
          </p:nvPr>
        </p:nvSpPr>
        <p:spPr/>
        <p:txBody>
          <a:bodyPr vert="horz" lIns="0" tIns="0" rIns="0" bIns="0" rtlCol="0" anchor="t">
            <a:normAutofit/>
          </a:bodyPr>
          <a:lstStyle/>
          <a:p>
            <a:r>
              <a:rPr lang="en-US" dirty="0">
                <a:latin typeface="Calibri"/>
                <a:cs typeface="Calibri"/>
              </a:rPr>
              <a:t>Virtual machines run on virtualized networks that do not inherently connect to a host's physical network.</a:t>
            </a:r>
          </a:p>
          <a:p>
            <a:r>
              <a:rPr lang="en-US" dirty="0">
                <a:latin typeface="Calibri"/>
                <a:cs typeface="Calibri"/>
              </a:rPr>
              <a:t>A bridge device can be created on a port of a physical network switch.</a:t>
            </a:r>
          </a:p>
          <a:p>
            <a:r>
              <a:rPr lang="en-US" dirty="0">
                <a:latin typeface="Calibri"/>
                <a:cs typeface="Calibri"/>
              </a:rPr>
              <a:t>The physical network looks at a given port which the bridge exists on, and the bridge assigns IP/network properties to guests and tell guests to look for the bridge as their network interface, then the physical and virtual networks can communicate.</a:t>
            </a:r>
            <a:endParaRPr lang="en-US" dirty="0"/>
          </a:p>
        </p:txBody>
      </p:sp>
      <p:pic>
        <p:nvPicPr>
          <p:cNvPr id="2" name="Picture 2" descr="kvm_bridge.jpg">
            <a:extLst>
              <a:ext uri="{FF2B5EF4-FFF2-40B4-BE49-F238E27FC236}">
                <a16:creationId xmlns:a16="http://schemas.microsoft.com/office/drawing/2014/main" id="{DAF4CD3C-0938-4C28-A396-7210691A2FC0}"/>
              </a:ext>
            </a:extLst>
          </p:cNvPr>
          <p:cNvPicPr>
            <a:picLocks noChangeAspect="1"/>
          </p:cNvPicPr>
          <p:nvPr/>
        </p:nvPicPr>
        <p:blipFill rotWithShape="1">
          <a:blip r:embed="rId3"/>
          <a:srcRect l="13709" r="15620" b="450"/>
          <a:stretch/>
        </p:blipFill>
        <p:spPr>
          <a:xfrm>
            <a:off x="7213318" y="1904132"/>
            <a:ext cx="3733691" cy="2945593"/>
          </a:xfrm>
          <a:prstGeom prst="rect">
            <a:avLst/>
          </a:prstGeom>
        </p:spPr>
      </p:pic>
      <p:sp>
        <p:nvSpPr>
          <p:cNvPr id="3" name="TextBox 2">
            <a:extLst>
              <a:ext uri="{FF2B5EF4-FFF2-40B4-BE49-F238E27FC236}">
                <a16:creationId xmlns:a16="http://schemas.microsoft.com/office/drawing/2014/main" id="{64857C5E-399E-4C85-8EC2-5137545741F3}"/>
              </a:ext>
            </a:extLst>
          </p:cNvPr>
          <p:cNvSpPr txBox="1"/>
          <p:nvPr/>
        </p:nvSpPr>
        <p:spPr>
          <a:xfrm>
            <a:off x="7277769" y="4978400"/>
            <a:ext cx="3598778" cy="8617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Bridge interface connecting a physical and virtual network.</a:t>
            </a:r>
          </a:p>
          <a:p>
            <a:pPr algn="ctr"/>
            <a:r>
              <a:rPr lang="en-US" sz="1400" i="1">
                <a:cs typeface="Calibri"/>
              </a:rPr>
              <a:t>Credit: AskUbuntu.com</a:t>
            </a:r>
            <a:endParaRPr lang="en-US" sz="1400">
              <a:cs typeface="Calibri"/>
            </a:endParaRPr>
          </a:p>
        </p:txBody>
      </p:sp>
    </p:spTree>
    <p:extLst>
      <p:ext uri="{BB962C8B-B14F-4D97-AF65-F5344CB8AC3E}">
        <p14:creationId xmlns:p14="http://schemas.microsoft.com/office/powerpoint/2010/main" val="3273301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latin typeface="Calibri"/>
                <a:cs typeface="Calibri"/>
              </a:rPr>
              <a:t>KVM guest automation</a:t>
            </a:r>
            <a:endParaRPr lang="en-US"/>
          </a:p>
        </p:txBody>
      </p:sp>
      <p:sp>
        <p:nvSpPr>
          <p:cNvPr id="6" name="Content Placeholder 5"/>
          <p:cNvSpPr>
            <a:spLocks noGrp="1"/>
          </p:cNvSpPr>
          <p:nvPr>
            <p:ph idx="1"/>
          </p:nvPr>
        </p:nvSpPr>
        <p:spPr>
          <a:xfrm>
            <a:off x="607733" y="1436688"/>
            <a:ext cx="10959538" cy="4881532"/>
          </a:xfrm>
        </p:spPr>
        <p:txBody>
          <a:bodyPr vert="horz" lIns="0" tIns="0" rIns="0" bIns="0" rtlCol="0" anchor="t">
            <a:normAutofit/>
          </a:bodyPr>
          <a:lstStyle/>
          <a:p>
            <a:r>
              <a:rPr lang="en-US" dirty="0">
                <a:latin typeface="Calibri"/>
                <a:cs typeface="Calibri"/>
              </a:rPr>
              <a:t>Installing operating systems and configuring guests can be time consuming and error prone.</a:t>
            </a:r>
          </a:p>
          <a:p>
            <a:r>
              <a:rPr lang="en-US" dirty="0">
                <a:latin typeface="Calibri"/>
                <a:cs typeface="Calibri"/>
              </a:rPr>
              <a:t>The installation command that defines the emulated properties of a guest (RAM, CPU count, network, etc.) can be automated via BASH scripting.</a:t>
            </a:r>
          </a:p>
          <a:p>
            <a:r>
              <a:rPr lang="en-US" dirty="0">
                <a:latin typeface="Calibri"/>
                <a:cs typeface="Calibri"/>
              </a:rPr>
              <a:t>A </a:t>
            </a:r>
            <a:r>
              <a:rPr lang="en-US" dirty="0" err="1">
                <a:latin typeface="Calibri"/>
                <a:cs typeface="Calibri"/>
              </a:rPr>
              <a:t>preconfiguration</a:t>
            </a:r>
            <a:r>
              <a:rPr lang="en-US" dirty="0">
                <a:latin typeface="Calibri"/>
                <a:cs typeface="Calibri"/>
              </a:rPr>
              <a:t> file can also be provided to preconfigure OS properties, install packages, set up users, etc. </a:t>
            </a:r>
          </a:p>
          <a:p>
            <a:pPr lvl="1"/>
            <a:r>
              <a:rPr lang="en-US" dirty="0">
                <a:latin typeface="Calibri"/>
                <a:cs typeface="Calibri"/>
              </a:rPr>
              <a:t>On CentOS/RHEL distributions, this is called 'Kickstart'. Ubuntu/Debian supports '</a:t>
            </a:r>
            <a:r>
              <a:rPr lang="en-US" dirty="0" err="1">
                <a:latin typeface="Calibri"/>
                <a:cs typeface="Calibri"/>
              </a:rPr>
              <a:t>preseed</a:t>
            </a:r>
            <a:r>
              <a:rPr lang="en-US" dirty="0">
                <a:latin typeface="Calibri"/>
                <a:cs typeface="Calibri"/>
              </a:rPr>
              <a:t>' and OpenSUSE/SLES supports '</a:t>
            </a:r>
            <a:r>
              <a:rPr lang="en-US" dirty="0" err="1">
                <a:latin typeface="Calibri"/>
                <a:cs typeface="Calibri"/>
              </a:rPr>
              <a:t>AutoYaST</a:t>
            </a:r>
            <a:r>
              <a:rPr lang="en-US" dirty="0">
                <a:latin typeface="Calibri"/>
                <a:cs typeface="Calibri"/>
              </a:rPr>
              <a:t>'.</a:t>
            </a:r>
          </a:p>
          <a:p>
            <a:r>
              <a:rPr lang="en-US" dirty="0">
                <a:latin typeface="Calibri"/>
                <a:cs typeface="Calibri"/>
              </a:rPr>
              <a:t>Combining automation tools allows for a guest to be deployed to the exact specifications and needs of the user with little input and less room for error.</a:t>
            </a:r>
          </a:p>
        </p:txBody>
      </p:sp>
    </p:spTree>
    <p:extLst>
      <p:ext uri="{BB962C8B-B14F-4D97-AF65-F5344CB8AC3E}">
        <p14:creationId xmlns:p14="http://schemas.microsoft.com/office/powerpoint/2010/main" val="73310504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2015_PPT_UNC_V7.06 (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spDef>
      <a:spPr bwMode="auto">
        <a:gradFill flip="none" rotWithShape="1">
          <a:gsLst>
            <a:gs pos="0">
              <a:schemeClr val="bg1">
                <a:lumMod val="65000"/>
                <a:tint val="66000"/>
                <a:satMod val="160000"/>
              </a:schemeClr>
            </a:gs>
            <a:gs pos="50000">
              <a:schemeClr val="bg1">
                <a:lumMod val="65000"/>
                <a:tint val="44500"/>
                <a:satMod val="160000"/>
              </a:schemeClr>
            </a:gs>
            <a:gs pos="100000">
              <a:schemeClr val="bg1">
                <a:lumMod val="65000"/>
                <a:tint val="23500"/>
                <a:satMod val="160000"/>
              </a:schemeClr>
            </a:gs>
          </a:gsLst>
          <a:lin ang="16200000" scaled="1"/>
          <a:tileRect/>
        </a:gradFill>
        <a:ln>
          <a:solidFill>
            <a:schemeClr val="accent1">
              <a:lumMod val="75000"/>
            </a:schemeClr>
          </a:solidFill>
          <a:headEnd/>
          <a:tailEnd/>
        </a:ln>
      </a:spPr>
      <a:bodyPr rtlCol="0" anchor="b">
        <a:prstTxWarp prst="textNoShape">
          <a:avLst/>
        </a:prstTxWarp>
      </a:bodyPr>
      <a:lstStyle>
        <a:defPPr algn="ctr">
          <a:spcBef>
            <a:spcPct val="0"/>
          </a:spcBef>
          <a:defRPr sz="1600" dirty="0">
            <a:solidFill>
              <a:srgbClr val="000000"/>
            </a:solidFill>
          </a:defRPr>
        </a:defPPr>
      </a:lstStyle>
      <a:style>
        <a:lnRef idx="1">
          <a:schemeClr val="accent1"/>
        </a:lnRef>
        <a:fillRef idx="2">
          <a:schemeClr val="accent1"/>
        </a:fillRef>
        <a:effectRef idx="1">
          <a:schemeClr val="accent1"/>
        </a:effectRef>
        <a:fontRef idx="minor">
          <a:schemeClr val="dk1"/>
        </a:fontRef>
      </a:style>
    </a:spDef>
    <a:lnDef>
      <a:spPr>
        <a:ln w="28575" cmpd="sng">
          <a:solidFill>
            <a:schemeClr val="accent1">
              <a:lumMod val="75000"/>
            </a:schemeClr>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2018_PPT_UNC_V5.23_wide-16x9.potx" id="{83130911-C7AB-48B9-8C29-C9D32ACF0083}" vid="{243C0807-7D1A-4674-975A-BB624B10444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E68C44EE057194D86002EA0868BED06" ma:contentTypeVersion="9" ma:contentTypeDescription="Create a new document." ma:contentTypeScope="" ma:versionID="fce7f7eecbeafda8338ccce756f66450">
  <xsd:schema xmlns:xsd="http://www.w3.org/2001/XMLSchema" xmlns:xs="http://www.w3.org/2001/XMLSchema" xmlns:p="http://schemas.microsoft.com/office/2006/metadata/properties" xmlns:ns3="18182c20-cae2-41bb-aab9-d4c318ccd134" xmlns:ns4="3064d46a-a840-4f16-801f-08ad47661b1e" targetNamespace="http://schemas.microsoft.com/office/2006/metadata/properties" ma:root="true" ma:fieldsID="ce38e168874e5e0c943a862e5b1e25e6" ns3:_="" ns4:_="">
    <xsd:import namespace="18182c20-cae2-41bb-aab9-d4c318ccd134"/>
    <xsd:import namespace="3064d46a-a840-4f16-801f-08ad47661b1e"/>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182c20-cae2-41bb-aab9-d4c318ccd13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064d46a-a840-4f16-801f-08ad47661b1e"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SharingHintHash" ma:index="16"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7936999-ABBF-4D25-B7F4-6BDFBBFB1A9E}">
  <ds:schemaRefs>
    <ds:schemaRef ds:uri="http://schemas.microsoft.com/sharepoint/v3/contenttype/forms"/>
  </ds:schemaRefs>
</ds:datastoreItem>
</file>

<file path=customXml/itemProps2.xml><?xml version="1.0" encoding="utf-8"?>
<ds:datastoreItem xmlns:ds="http://schemas.openxmlformats.org/officeDocument/2006/customXml" ds:itemID="{CD8B2AA6-B720-4B8D-8447-5C3B2ECFEFD1}">
  <ds:schemaRefs>
    <ds:schemaRef ds:uri="18182c20-cae2-41bb-aab9-d4c318ccd134"/>
    <ds:schemaRef ds:uri="3064d46a-a840-4f16-801f-08ad47661b1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93F44CB9-9110-49CB-9631-1234CF52142A}">
  <ds:schemaRefs>
    <ds:schemaRef ds:uri="18182c20-cae2-41bb-aab9-d4c318ccd134"/>
    <ds:schemaRef ds:uri="3064d46a-a840-4f16-801f-08ad47661b1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2018_PPT_UNC_V5.23_wide-16x9</Template>
  <TotalTime>3958</TotalTime>
  <Words>1973</Words>
  <Application>Microsoft Office PowerPoint</Application>
  <PresentationFormat>Widescreen</PresentationFormat>
  <Paragraphs>123</Paragraphs>
  <Slides>13</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Lucida Grande</vt:lpstr>
      <vt:lpstr>Open Sans</vt:lpstr>
      <vt:lpstr>Wingdings</vt:lpstr>
      <vt:lpstr>Wingdings 2</vt:lpstr>
      <vt:lpstr>2015_PPT_UNC_V7.06 (1)</vt:lpstr>
      <vt:lpstr>Implementing and Interfacing with KVM</vt:lpstr>
      <vt:lpstr>What is a virtual machine?</vt:lpstr>
      <vt:lpstr>What is KVM and why is it useful?</vt:lpstr>
      <vt:lpstr>Goals</vt:lpstr>
      <vt:lpstr>Node setup</vt:lpstr>
      <vt:lpstr>Implementation Red hat-based installations</vt:lpstr>
      <vt:lpstr>Implementation Debian-based installations</vt:lpstr>
      <vt:lpstr>Networking with guests</vt:lpstr>
      <vt:lpstr>KVM guest automation</vt:lpstr>
      <vt:lpstr>Other tools</vt:lpstr>
      <vt:lpstr>Outcomes</vt:lpstr>
      <vt:lpstr>Plans for future</vt:lpstr>
      <vt:lpstr>PowerPoint Presentation</vt:lpstr>
    </vt:vector>
  </TitlesOfParts>
  <Company>LLNL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Should not exceed two lines</dc:title>
  <dc:creator>Palomo-Ramirez, Cristian Alberto</dc:creator>
  <cp:lastModifiedBy>Palomo-Ramirez, Cristian Alberto</cp:lastModifiedBy>
  <cp:revision>1</cp:revision>
  <cp:lastPrinted>2018-03-02T18:21:35Z</cp:lastPrinted>
  <dcterms:created xsi:type="dcterms:W3CDTF">2020-08-10T22:02:06Z</dcterms:created>
  <dcterms:modified xsi:type="dcterms:W3CDTF">2020-08-13T16:00:27Z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0x010100EE68C44EE057194D86002EA0868BED06</vt:lpwstr>
  </property>
</Properties>
</file>